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0.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1.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2.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3.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4.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15.xml" ContentType="application/vnd.openxmlformats-officedocument.theme+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6.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17.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43" r:id="rId2"/>
    <p:sldMasterId id="2147484363" r:id="rId3"/>
    <p:sldMasterId id="2147484402" r:id="rId4"/>
    <p:sldMasterId id="2147484431" r:id="rId5"/>
    <p:sldMasterId id="2147484437" r:id="rId6"/>
    <p:sldMasterId id="2147484441" r:id="rId7"/>
    <p:sldMasterId id="2147484443" r:id="rId8"/>
    <p:sldMasterId id="2147484481" r:id="rId9"/>
    <p:sldMasterId id="2147484486" r:id="rId10"/>
    <p:sldMasterId id="2147484514" r:id="rId11"/>
    <p:sldMasterId id="2147484539" r:id="rId12"/>
    <p:sldMasterId id="2147484562" r:id="rId13"/>
    <p:sldMasterId id="2147484587" r:id="rId14"/>
    <p:sldMasterId id="2147484612" r:id="rId15"/>
    <p:sldMasterId id="2147484635" r:id="rId16"/>
    <p:sldMasterId id="2147484660" r:id="rId17"/>
    <p:sldMasterId id="2147484696" r:id="rId18"/>
  </p:sldMasterIdLst>
  <p:notesMasterIdLst>
    <p:notesMasterId r:id="rId62"/>
  </p:notesMasterIdLst>
  <p:handoutMasterIdLst>
    <p:handoutMasterId r:id="rId63"/>
  </p:handoutMasterIdLst>
  <p:sldIdLst>
    <p:sldId id="1504" r:id="rId19"/>
    <p:sldId id="1411" r:id="rId20"/>
    <p:sldId id="1455" r:id="rId21"/>
    <p:sldId id="1456" r:id="rId22"/>
    <p:sldId id="1457" r:id="rId23"/>
    <p:sldId id="1458" r:id="rId24"/>
    <p:sldId id="1459" r:id="rId25"/>
    <p:sldId id="1460" r:id="rId26"/>
    <p:sldId id="1461" r:id="rId27"/>
    <p:sldId id="1462" r:id="rId28"/>
    <p:sldId id="1463" r:id="rId29"/>
    <p:sldId id="1502" r:id="rId30"/>
    <p:sldId id="1526" r:id="rId31"/>
    <p:sldId id="1506" r:id="rId32"/>
    <p:sldId id="1525" r:id="rId33"/>
    <p:sldId id="1508" r:id="rId34"/>
    <p:sldId id="1509" r:id="rId35"/>
    <p:sldId id="1510" r:id="rId36"/>
    <p:sldId id="1511" r:id="rId37"/>
    <p:sldId id="1512" r:id="rId38"/>
    <p:sldId id="1513" r:id="rId39"/>
    <p:sldId id="1514" r:id="rId40"/>
    <p:sldId id="1515" r:id="rId41"/>
    <p:sldId id="1516" r:id="rId42"/>
    <p:sldId id="1517" r:id="rId43"/>
    <p:sldId id="1518" r:id="rId44"/>
    <p:sldId id="1519" r:id="rId45"/>
    <p:sldId id="1520" r:id="rId46"/>
    <p:sldId id="1521" r:id="rId47"/>
    <p:sldId id="1522" r:id="rId48"/>
    <p:sldId id="1523" r:id="rId49"/>
    <p:sldId id="1527" r:id="rId50"/>
    <p:sldId id="1503" r:id="rId51"/>
    <p:sldId id="1472" r:id="rId52"/>
    <p:sldId id="1473" r:id="rId53"/>
    <p:sldId id="1474" r:id="rId54"/>
    <p:sldId id="1477" r:id="rId55"/>
    <p:sldId id="1478" r:id="rId56"/>
    <p:sldId id="1476" r:id="rId57"/>
    <p:sldId id="1479" r:id="rId58"/>
    <p:sldId id="1486" r:id="rId59"/>
    <p:sldId id="1483" r:id="rId60"/>
    <p:sldId id="1501"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2929"/>
    <a:srgbClr val="D83B01"/>
    <a:srgbClr val="505050"/>
    <a:srgbClr val="FFB900"/>
    <a:srgbClr val="FFFFFF"/>
    <a:srgbClr val="BAD80A"/>
    <a:srgbClr val="A80000"/>
    <a:srgbClr val="5C2D91"/>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7" autoAdjust="0"/>
    <p:restoredTop sz="61355" autoAdjust="0"/>
  </p:normalViewPr>
  <p:slideViewPr>
    <p:cSldViewPr>
      <p:cViewPr varScale="1">
        <p:scale>
          <a:sx n="72" d="100"/>
          <a:sy n="72" d="100"/>
        </p:scale>
        <p:origin x="1782" y="3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1122"/>
    </p:cViewPr>
  </p:sorterViewPr>
  <p:notesViewPr>
    <p:cSldViewPr showGuides="1">
      <p:cViewPr varScale="1">
        <p:scale>
          <a:sx n="73" d="100"/>
          <a:sy n="73" d="100"/>
        </p:scale>
        <p:origin x="3174" y="5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61" Type="http://schemas.openxmlformats.org/officeDocument/2006/relationships/slide" Target="slides/slide43.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theme" Target="theme/theme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044D-442B-8BB2-131D0620F9AE}"/>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044D-442B-8BB2-131D0620F9AE}"/>
              </c:ext>
            </c:extLst>
          </c:dPt>
          <c:dLbls>
            <c:dLbl>
              <c:idx val="0"/>
              <c:layout>
                <c:manualLayout>
                  <c:x val="-0.18941690378129"/>
                  <c:y val="-0.19790930922446701"/>
                </c:manualLayout>
              </c:layout>
              <c:tx>
                <c:rich>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i="0" u="none" strike="noStrike" kern="1200" baseline="0" dirty="0">
                        <a:solidFill>
                          <a:srgbClr val="FFFFFF"/>
                        </a:solidFill>
                        <a:latin typeface="Segoe UI" panose="020B0502040204020203" pitchFamily="34" charset="0"/>
                        <a:ea typeface="Segoe UI" panose="020B0502040204020203" pitchFamily="34" charset="0"/>
                        <a:cs typeface="Segoe UI" panose="020B0502040204020203" pitchFamily="34" charset="0"/>
                      </a:rPr>
                      <a:t>86%</a:t>
                    </a:r>
                  </a:p>
                </c:rich>
              </c:tx>
              <c:spPr>
                <a:noFill/>
                <a:ln>
                  <a:noFill/>
                </a:ln>
                <a:effectLst/>
              </c:spPr>
              <c:txPr>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1-044D-442B-8BB2-131D0620F9AE}"/>
                </c:ext>
              </c:extLst>
            </c:dLbl>
            <c:dLbl>
              <c:idx val="1"/>
              <c:layout>
                <c:manualLayout>
                  <c:x val="0.18444911533571601"/>
                  <c:y val="0.14956278491504299"/>
                </c:manualLayout>
              </c:layout>
              <c:tx>
                <c:rich>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i="0" u="none" strike="noStrike" kern="1200" baseline="0" dirty="0">
                        <a:solidFill>
                          <a:srgbClr val="FFFFFF"/>
                        </a:solidFill>
                        <a:latin typeface="Segoe UI" panose="020B0502040204020203" pitchFamily="34" charset="0"/>
                        <a:ea typeface="Segoe UI" panose="020B0502040204020203" pitchFamily="34" charset="0"/>
                        <a:cs typeface="Segoe UI" panose="020B0502040204020203" pitchFamily="34" charset="0"/>
                      </a:rPr>
                      <a:t>14%</a:t>
                    </a:r>
                  </a:p>
                </c:rich>
              </c:tx>
              <c:spPr>
                <a:noFill/>
                <a:ln>
                  <a:noFill/>
                </a:ln>
                <a:effectLst/>
              </c:spPr>
              <c:txPr>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411255766111098"/>
                      <c:h val="0.38487596101095001"/>
                    </c:manualLayout>
                  </c15:layout>
                </c:ext>
                <c:ext xmlns:c16="http://schemas.microsoft.com/office/drawing/2014/chart" uri="{C3380CC4-5D6E-409C-BE32-E72D297353CC}">
                  <c16:uniqueId val="{00000003-044D-442B-8BB2-131D0620F9AE}"/>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044D-442B-8BB2-131D0620F9A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8BF4-4267-8D02-0D0C449DFA28}"/>
              </c:ext>
            </c:extLst>
          </c:dPt>
          <c:dPt>
            <c:idx val="1"/>
            <c:bubble3D val="0"/>
            <c:spPr>
              <a:solidFill>
                <a:schemeClr val="dk1">
                  <a:tint val="55000"/>
                  <a:shade val="80000"/>
                  <a:satMod val="180000"/>
                </a:schemeClr>
              </a:solidFill>
              <a:ln>
                <a:noFill/>
              </a:ln>
              <a:effectLst>
                <a:outerShdw blurRad="44450" dist="13970" dir="5400000" algn="ctr" rotWithShape="0">
                  <a:srgbClr val="000000">
                    <a:alpha val="45000"/>
                  </a:srgbClr>
                </a:outerShdw>
              </a:effectLst>
              <a:scene3d>
                <a:camera prst="orthographicFront"/>
                <a:lightRig rig="twoPt" dir="tl"/>
              </a:scene3d>
              <a:sp3d prstMaterial="flat"/>
            </c:spPr>
            <c:extLst>
              <c:ext xmlns:c16="http://schemas.microsoft.com/office/drawing/2014/chart" uri="{C3380CC4-5D6E-409C-BE32-E72D297353CC}">
                <c16:uniqueId val="{00000003-8BF4-4267-8D02-0D0C449DFA28}"/>
              </c:ext>
            </c:extLst>
          </c:dPt>
          <c:dLbls>
            <c:dLbl>
              <c:idx val="0"/>
              <c:layout>
                <c:manualLayout>
                  <c:x val="-0.26701052625316302"/>
                  <c:y val="-0.167471207558164"/>
                </c:manualLayout>
              </c:layout>
              <c:tx>
                <c:rich>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a:solidFill>
                          <a:srgbClr val="FFFFFF"/>
                        </a:solidFill>
                      </a:rPr>
                      <a:t>72%</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1-8BF4-4267-8D02-0D0C449DFA28}"/>
                </c:ext>
              </c:extLst>
            </c:dLbl>
            <c:dLbl>
              <c:idx val="1"/>
              <c:layout>
                <c:manualLayout>
                  <c:x val="0.244078331863297"/>
                  <c:y val="0.19877502880741399"/>
                </c:manualLayout>
              </c:layout>
              <c:tx>
                <c:rich>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dirty="0">
                        <a:solidFill>
                          <a:srgbClr val="FFFFFF"/>
                        </a:solidFill>
                      </a:rPr>
                      <a:t>28%</a:t>
                    </a:r>
                    <a:endParaRPr lang="en-US" sz="1400" dirty="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8250800587221198"/>
                      <c:h val="0.33118890864377398"/>
                    </c:manualLayout>
                  </c15:layout>
                </c:ext>
                <c:ext xmlns:c16="http://schemas.microsoft.com/office/drawing/2014/chart" uri="{C3380CC4-5D6E-409C-BE32-E72D297353CC}">
                  <c16:uniqueId val="{00000003-8BF4-4267-8D02-0D0C449DFA28}"/>
                </c:ext>
              </c:extLst>
            </c:dLbl>
            <c:spPr>
              <a:noFill/>
              <a:ln>
                <a:noFill/>
              </a:ln>
              <a:effectLst/>
            </c:spPr>
            <c:txPr>
              <a:bodyPr rot="0" spcFirstLastPara="1" vertOverflow="ellipsis" vert="horz" wrap="square" anchor="ctr" anchorCtr="1"/>
              <a:lstStyle/>
              <a:p>
                <a:pPr>
                  <a:defRPr sz="12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8BF4-4267-8D02-0D0C449DFA2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0ADD-4610-BE92-E3C200A731EC}"/>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0ADD-4610-BE92-E3C200A731EC}"/>
              </c:ext>
            </c:extLst>
          </c:dPt>
          <c:dLbls>
            <c:dLbl>
              <c:idx val="0"/>
              <c:layout>
                <c:manualLayout>
                  <c:x val="-0.19879724753676001"/>
                  <c:y val="-0.19878823917744801"/>
                </c:manualLayout>
              </c:layout>
              <c:tx>
                <c:rich>
                  <a:bodyPr/>
                  <a:lstStyle/>
                  <a:p>
                    <a:r>
                      <a:rPr lang="en-US" sz="1400" b="1" dirty="0">
                        <a:solidFill>
                          <a:srgbClr val="FFFFFF"/>
                        </a:solidFill>
                      </a:rPr>
                      <a:t>70%</a:t>
                    </a:r>
                    <a:endParaRPr lang="en-US" sz="1400" dirty="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37485836752124302"/>
                      <c:h val="0.38487596101095001"/>
                    </c:manualLayout>
                  </c15:layout>
                </c:ext>
                <c:ext xmlns:c16="http://schemas.microsoft.com/office/drawing/2014/chart" uri="{C3380CC4-5D6E-409C-BE32-E72D297353CC}">
                  <c16:uniqueId val="{00000001-0ADD-4610-BE92-E3C200A731EC}"/>
                </c:ext>
              </c:extLst>
            </c:dLbl>
            <c:dLbl>
              <c:idx val="1"/>
              <c:layout>
                <c:manualLayout>
                  <c:x val="0.254572583279078"/>
                  <c:y val="0.15833402403646901"/>
                </c:manualLayout>
              </c:layout>
              <c:tx>
                <c:rich>
                  <a:bodyPr/>
                  <a:lstStyle/>
                  <a:p>
                    <a:r>
                      <a:rPr lang="en-US" sz="1400" b="1" dirty="0">
                        <a:solidFill>
                          <a:srgbClr val="FFFFFF"/>
                        </a:solidFill>
                      </a:rPr>
                      <a:t>30%</a:t>
                    </a:r>
                    <a:endParaRPr lang="en-US" sz="1400" dirty="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3-0ADD-4610-BE92-E3C200A731EC}"/>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0ADD-4610-BE92-E3C200A731EC}"/>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79DF-40DE-98EB-4FE45EE229D9}"/>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79DF-40DE-98EB-4FE45EE229D9}"/>
              </c:ext>
            </c:extLst>
          </c:dPt>
          <c:dLbls>
            <c:dLbl>
              <c:idx val="0"/>
              <c:layout>
                <c:manualLayout>
                  <c:x val="-0.24275009333367001"/>
                  <c:y val="-0.12773370994043401"/>
                </c:manualLayout>
              </c:layout>
              <c:tx>
                <c:rich>
                  <a:bodyPr/>
                  <a:lstStyle/>
                  <a:p>
                    <a:r>
                      <a:rPr lang="en-US" sz="1400" b="1">
                        <a:solidFill>
                          <a:srgbClr val="FFFFFF"/>
                        </a:solidFill>
                      </a:rPr>
                      <a:t>61%</a:t>
                    </a:r>
                    <a:endParaRPr lang="en-US" sz="140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25732158935108901"/>
                      <c:h val="0.38487596101095001"/>
                    </c:manualLayout>
                  </c15:layout>
                </c:ext>
                <c:ext xmlns:c16="http://schemas.microsoft.com/office/drawing/2014/chart" uri="{C3380CC4-5D6E-409C-BE32-E72D297353CC}">
                  <c16:uniqueId val="{00000001-79DF-40DE-98EB-4FE45EE229D9}"/>
                </c:ext>
              </c:extLst>
            </c:dLbl>
            <c:dLbl>
              <c:idx val="1"/>
              <c:layout>
                <c:manualLayout>
                  <c:x val="0.21383178342431858"/>
                  <c:y val="7.5523540769345018E-2"/>
                </c:manualLayout>
              </c:layout>
              <c:tx>
                <c:rich>
                  <a:bodyPr/>
                  <a:lstStyle/>
                  <a:p>
                    <a:r>
                      <a:rPr lang="en-US" sz="1400" b="1">
                        <a:solidFill>
                          <a:srgbClr val="FFFFFF"/>
                        </a:solidFill>
                      </a:rPr>
                      <a:t>39%</a:t>
                    </a:r>
                    <a:endParaRPr lang="en-US" sz="140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39164933583126499"/>
                      <c:h val="0.38487596101095001"/>
                    </c:manualLayout>
                  </c15:layout>
                </c:ext>
                <c:ext xmlns:c16="http://schemas.microsoft.com/office/drawing/2014/chart" uri="{C3380CC4-5D6E-409C-BE32-E72D297353CC}">
                  <c16:uniqueId val="{00000003-79DF-40DE-98EB-4FE45EE229D9}"/>
                </c:ext>
              </c:extLst>
            </c:dLbl>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79DF-40DE-98EB-4FE45EE229D9}"/>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4B3A-4AFE-847E-34A1C6BE7B6E}"/>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4B3A-4AFE-847E-34A1C6BE7B6E}"/>
              </c:ext>
            </c:extLst>
          </c:dPt>
          <c:dLbls>
            <c:dLbl>
              <c:idx val="0"/>
              <c:layout>
                <c:manualLayout>
                  <c:x val="-0.10052204895054299"/>
                  <c:y val="-0.242297969332781"/>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88%</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1608997843616599"/>
                      <c:h val="0.38487596101095001"/>
                    </c:manualLayout>
                  </c15:layout>
                </c:ext>
                <c:ext xmlns:c16="http://schemas.microsoft.com/office/drawing/2014/chart" uri="{C3380CC4-5D6E-409C-BE32-E72D297353CC}">
                  <c16:uniqueId val="{00000001-4B3A-4AFE-847E-34A1C6BE7B6E}"/>
                </c:ext>
              </c:extLst>
            </c:dLbl>
            <c:dLbl>
              <c:idx val="1"/>
              <c:layout>
                <c:manualLayout>
                  <c:x val="0.179076946112386"/>
                  <c:y val="0.182764588740044"/>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dirty="0">
                        <a:solidFill>
                          <a:srgbClr val="FFFFFF"/>
                        </a:solidFill>
                      </a:rPr>
                      <a:t>12%</a:t>
                    </a:r>
                    <a:endParaRPr lang="en-US" sz="1400" dirty="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6781582354011502"/>
                      <c:h val="0.26408022886701898"/>
                    </c:manualLayout>
                  </c15:layout>
                </c:ext>
                <c:ext xmlns:c16="http://schemas.microsoft.com/office/drawing/2014/chart" uri="{C3380CC4-5D6E-409C-BE32-E72D297353CC}">
                  <c16:uniqueId val="{00000003-4B3A-4AFE-847E-34A1C6BE7B6E}"/>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4B3A-4AFE-847E-34A1C6BE7B6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2EC9-4A5B-85E7-DC7674BEB47A}"/>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2EC9-4A5B-85E7-DC7674BEB47A}"/>
              </c:ext>
            </c:extLst>
          </c:dPt>
          <c:dLbls>
            <c:dLbl>
              <c:idx val="0"/>
              <c:layout>
                <c:manualLayout>
                  <c:x val="-0.242809341002312"/>
                  <c:y val="-0.17212266691654801"/>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76%</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411255766111098"/>
                      <c:h val="0.38487596101095001"/>
                    </c:manualLayout>
                  </c15:layout>
                </c:ext>
                <c:ext xmlns:c16="http://schemas.microsoft.com/office/drawing/2014/chart" uri="{C3380CC4-5D6E-409C-BE32-E72D297353CC}">
                  <c16:uniqueId val="{00000001-2EC9-4A5B-85E7-DC7674BEB47A}"/>
                </c:ext>
              </c:extLst>
            </c:dLbl>
            <c:dLbl>
              <c:idx val="1"/>
              <c:layout>
                <c:manualLayout>
                  <c:x val="0.236301125930375"/>
                  <c:y val="0.184649813510153"/>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24%</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1608997843616599"/>
                      <c:h val="0.38487596101095001"/>
                    </c:manualLayout>
                  </c15:layout>
                </c:ext>
                <c:ext xmlns:c16="http://schemas.microsoft.com/office/drawing/2014/chart" uri="{C3380CC4-5D6E-409C-BE32-E72D297353CC}">
                  <c16:uniqueId val="{00000003-2EC9-4A5B-85E7-DC7674BEB47A}"/>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2EC9-4A5B-85E7-DC7674BEB47A}"/>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F470-4A04-851C-E237C1E508E3}"/>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F470-4A04-851C-E237C1E508E3}"/>
              </c:ext>
            </c:extLst>
          </c:dPt>
          <c:dLbls>
            <c:dLbl>
              <c:idx val="0"/>
              <c:layout>
                <c:manualLayout>
                  <c:x val="-0.13972261183555201"/>
                  <c:y val="-0.18861167465571099"/>
                </c:manualLayout>
              </c:layout>
              <c:tx>
                <c:rich>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r>
                      <a:rPr lang="en-US" sz="1400" b="1">
                        <a:solidFill>
                          <a:srgbClr val="FFFFFF"/>
                        </a:solidFill>
                      </a:rPr>
                      <a:t>90%</a:t>
                    </a:r>
                    <a:endParaRPr lang="en-US" sz="1400">
                      <a:solidFill>
                        <a:srgbClr val="FFFFFF"/>
                      </a:solidFill>
                    </a:endParaRPr>
                  </a:p>
                </c:rich>
              </c:tx>
              <c:spPr>
                <a:noFill/>
                <a:ln>
                  <a:noFill/>
                </a:ln>
                <a:effectLst/>
              </c:spPr>
              <c:txPr>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288094674618801"/>
                      <c:h val="0.38487596101095001"/>
                    </c:manualLayout>
                  </c15:layout>
                </c:ext>
                <c:ext xmlns:c16="http://schemas.microsoft.com/office/drawing/2014/chart" uri="{C3380CC4-5D6E-409C-BE32-E72D297353CC}">
                  <c16:uniqueId val="{00000001-F470-4A04-851C-E237C1E508E3}"/>
                </c:ext>
              </c:extLst>
            </c:dLbl>
            <c:dLbl>
              <c:idx val="1"/>
              <c:layout>
                <c:manualLayout>
                  <c:x val="0.153890489484902"/>
                  <c:y val="0.13578851289631499"/>
                </c:manualLayout>
              </c:layout>
              <c:tx>
                <c:rich>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r>
                      <a:rPr lang="en-US" sz="1400" b="1">
                        <a:solidFill>
                          <a:srgbClr val="FFFFFF"/>
                        </a:solidFill>
                      </a:rPr>
                      <a:t>10%</a:t>
                    </a:r>
                    <a:endParaRPr lang="en-US" sz="1400">
                      <a:solidFill>
                        <a:srgbClr val="FFFFFF"/>
                      </a:solidFill>
                    </a:endParaRPr>
                  </a:p>
                </c:rich>
              </c:tx>
              <c:spPr>
                <a:noFill/>
                <a:ln>
                  <a:noFill/>
                </a:ln>
                <a:effectLst/>
              </c:spPr>
              <c:txPr>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769449428115497"/>
                      <c:h val="0.38487596101095001"/>
                    </c:manualLayout>
                  </c15:layout>
                </c:ext>
                <c:ext xmlns:c16="http://schemas.microsoft.com/office/drawing/2014/chart" uri="{C3380CC4-5D6E-409C-BE32-E72D297353CC}">
                  <c16:uniqueId val="{00000003-F470-4A04-851C-E237C1E508E3}"/>
                </c:ext>
              </c:extLst>
            </c:dLbl>
            <c:spPr>
              <a:noFill/>
              <a:ln>
                <a:noFill/>
              </a:ln>
              <a:effectLst/>
            </c:spPr>
            <c:txPr>
              <a:bodyPr rot="0" spcFirstLastPara="1" vertOverflow="ellipsis" vert="horz" wrap="square" anchor="ctr" anchorCtr="1"/>
              <a:lstStyle/>
              <a:p>
                <a:pPr algn="l">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F470-4A04-851C-E237C1E508E3}"/>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6/14/2017 5:09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6/14/2017 5:08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381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776715-35D9-8D4A-95DD-EB7CEB22FB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562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Today if</a:t>
            </a:r>
            <a:r>
              <a:rPr lang="en-NZ" baseline="0" dirty="0"/>
              <a:t> you look at all the different mobile development options you will find that in order to be successful in the mobile world you end having to learn different languages and framework… </a:t>
            </a:r>
            <a:r>
              <a:rPr lang="en-NZ" baseline="0" dirty="0" err="1"/>
              <a:t>obj</a:t>
            </a:r>
            <a:r>
              <a:rPr lang="en-NZ" baseline="0" dirty="0"/>
              <a:t>-c, java, c#, etc..</a:t>
            </a:r>
          </a:p>
          <a:p>
            <a:pPr marL="0" indent="0">
              <a:buFont typeface="Arial" panose="020B0604020202020204" pitchFamily="34" charset="0"/>
              <a:buNone/>
            </a:pPr>
            <a:endParaRPr lang="en-NZ" baseline="0" dirty="0"/>
          </a:p>
          <a:p>
            <a:pPr marL="0" indent="0">
              <a:buFont typeface="Arial" panose="020B0604020202020204" pitchFamily="34" charset="0"/>
              <a:buNone/>
            </a:pPr>
            <a:endParaRPr lang="en-NZ" baseline="0" dirty="0"/>
          </a:p>
          <a:p>
            <a:pPr marL="0" indent="0">
              <a:buFont typeface="Arial" panose="020B0604020202020204" pitchFamily="34" charset="0"/>
              <a:buNone/>
            </a:pPr>
            <a:r>
              <a:rPr lang="en-NZ" baseline="0" dirty="0"/>
              <a:t>Which we also like to refer to sometimes as native mobile development.</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819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But</a:t>
            </a:r>
            <a:r>
              <a:rPr lang="en-NZ" baseline="0" dirty="0"/>
              <a:t> lets try to </a:t>
            </a:r>
            <a:r>
              <a:rPr lang="en-NZ" baseline="0" dirty="0" err="1"/>
              <a:t>demistfy</a:t>
            </a:r>
            <a:r>
              <a:rPr lang="en-NZ" baseline="0" dirty="0"/>
              <a:t> what native development really mean.</a:t>
            </a:r>
          </a:p>
          <a:p>
            <a:endParaRPr lang="en-NZ" dirty="0"/>
          </a:p>
          <a:p>
            <a:r>
              <a:rPr lang="en-NZ" dirty="0"/>
              <a:t>What does</a:t>
            </a:r>
            <a:r>
              <a:rPr lang="en-NZ" baseline="0" dirty="0"/>
              <a:t> it mean to be native? What does it mean to have a native app? </a:t>
            </a:r>
            <a:r>
              <a:rPr lang="en-NZ" dirty="0"/>
              <a:t>What is this</a:t>
            </a:r>
            <a:r>
              <a:rPr lang="en-NZ" baseline="0" dirty="0"/>
              <a:t> native thing? I thought what I had to do was learn </a:t>
            </a:r>
            <a:r>
              <a:rPr lang="en-NZ" baseline="0" dirty="0" err="1"/>
              <a:t>obj</a:t>
            </a:r>
            <a:r>
              <a:rPr lang="en-NZ" baseline="0" dirty="0"/>
              <a:t> c, java, etc..</a:t>
            </a:r>
            <a:endParaRPr lang="en-US" dirty="0"/>
          </a:p>
          <a:p>
            <a:endParaRPr lang="en-NZ"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6/14/2017 5:25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01792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Z" dirty="0"/>
              <a:t>Boil</a:t>
            </a:r>
            <a:r>
              <a:rPr lang="en-NZ" baseline="0" dirty="0"/>
              <a:t> it down to 3 core things when building apps for our users, but also what we deserve as mobile developers.</a:t>
            </a:r>
          </a:p>
          <a:p>
            <a:endParaRPr lang="en-NZ" baseline="0" dirty="0"/>
          </a:p>
          <a:p>
            <a:pPr marL="228600" indent="-228600">
              <a:buAutoNum type="arabicPeriod"/>
            </a:pPr>
            <a:r>
              <a:rPr lang="en-NZ" baseline="0" dirty="0"/>
              <a:t>We want to create a native UX and UI.. There is a reason why someone bought an iOS, Android or a Windows device.. They bought their phone of choice because they like the hardware and the software design, and they deserve to get a similar experience that is based on similar design principles. Need to get access to that native experience – to material design on Android and to what Apple is doing with their apps, and what we are doing with our Windows 10 development framework.</a:t>
            </a:r>
          </a:p>
          <a:p>
            <a:pPr marL="228600" indent="-228600">
              <a:buAutoNum type="arabicPeriod"/>
            </a:pPr>
            <a:endParaRPr lang="en-NZ" baseline="0" dirty="0"/>
          </a:p>
          <a:p>
            <a:pPr marL="228600" indent="-228600">
              <a:buAutoNum type="arabicPeriod"/>
            </a:pPr>
            <a:r>
              <a:rPr lang="en-NZ" dirty="0"/>
              <a:t>And as developers, we want access to the full</a:t>
            </a:r>
            <a:r>
              <a:rPr lang="en-NZ" baseline="0" dirty="0"/>
              <a:t> power of the platform we are developing for, so when Android N came out, I want it there in my dev toolkit.. Access to hardware, etc. All the APIs with every iterative update</a:t>
            </a:r>
          </a:p>
          <a:p>
            <a:pPr marL="228600" indent="-228600">
              <a:buAutoNum type="arabicPeriod"/>
            </a:pPr>
            <a:endParaRPr lang="en-NZ" baseline="0" dirty="0"/>
          </a:p>
          <a:p>
            <a:pPr marL="228600" indent="-228600">
              <a:buAutoNum type="arabicPeriod"/>
            </a:pPr>
            <a:r>
              <a:rPr lang="en-NZ" baseline="0" dirty="0"/>
              <a:t>And I want the fastest experience.. Super fast, great performance</a:t>
            </a:r>
          </a:p>
          <a:p>
            <a:pPr marL="0" indent="0">
              <a:buNone/>
            </a:pPr>
            <a:endParaRPr lang="en-NZ"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NZ" baseline="0" dirty="0"/>
              <a:t>And also for us as developers when we are choosing the right framework for our cross-plat mobile development.</a:t>
            </a:r>
          </a:p>
          <a:p>
            <a:pPr marL="0" indent="0">
              <a:buNone/>
            </a:pPr>
            <a:endParaRPr lang="en-NZ" baseline="0"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9100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But</a:t>
            </a:r>
            <a:r>
              <a:rPr lang="en-NZ" baseline="0" dirty="0"/>
              <a:t> then if we go back to our traditional approach, I sometimes have/had to use Eclipse that I never wanted to open up, but you know it was that..</a:t>
            </a:r>
          </a:p>
          <a:p>
            <a:pPr marL="0" indent="0">
              <a:buFont typeface="Arial" panose="020B0604020202020204" pitchFamily="34" charset="0"/>
              <a:buNone/>
            </a:pPr>
            <a:endParaRPr lang="en-NZ" baseline="0" dirty="0"/>
          </a:p>
          <a:p>
            <a:pPr marL="0" indent="0">
              <a:buFont typeface="Arial" panose="020B0604020202020204" pitchFamily="34" charset="0"/>
              <a:buNone/>
            </a:pPr>
            <a:r>
              <a:rPr lang="en-NZ" baseline="0" dirty="0"/>
              <a:t>And then with that comes this work overload of maintaining three different code bases, have different CI pipelines, deployment strategies, etc.</a:t>
            </a:r>
          </a:p>
          <a:p>
            <a:pPr marL="0" indent="0">
              <a:buFont typeface="Arial" panose="020B0604020202020204" pitchFamily="34" charset="0"/>
              <a:buNone/>
            </a:pPr>
            <a:endParaRPr lang="en-NZ" baseline="0" dirty="0"/>
          </a:p>
          <a:p>
            <a:pPr marL="0" indent="0">
              <a:buFont typeface="Arial" panose="020B0604020202020204" pitchFamily="34" charset="0"/>
              <a:buNone/>
            </a:pPr>
            <a:endParaRPr lang="en-NZ" baseline="0" dirty="0"/>
          </a:p>
          <a:p>
            <a:pPr marL="0" indent="0">
              <a:buFont typeface="Arial" panose="020B0604020202020204" pitchFamily="34" charset="0"/>
              <a:buNone/>
            </a:pPr>
            <a:r>
              <a:rPr lang="en-NZ" baseline="0" dirty="0"/>
              <a:t>And then we think about what if I just write some code that goes through a box and creates/spits out apps for me for all these platforms.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4261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Z" dirty="0"/>
              <a:t>A lot of these frameworks</a:t>
            </a:r>
            <a:r>
              <a:rPr lang="en-NZ" baseline="0" dirty="0"/>
              <a:t> are </a:t>
            </a:r>
            <a:r>
              <a:rPr lang="en-NZ" baseline="0" dirty="0" err="1"/>
              <a:t>javascript</a:t>
            </a:r>
            <a:r>
              <a:rPr lang="en-NZ" baseline="0" dirty="0"/>
              <a:t>, etc. – that go through some sort of app box and then give out apps for each of the platforms.</a:t>
            </a:r>
          </a:p>
          <a:p>
            <a:endParaRPr lang="en-NZ" baseline="0" dirty="0"/>
          </a:p>
          <a:p>
            <a:endParaRPr lang="en-NZ" baseline="0" dirty="0"/>
          </a:p>
          <a:p>
            <a:r>
              <a:rPr lang="en-NZ" baseline="0" dirty="0"/>
              <a:t>And then often, but mostly running in some sort of </a:t>
            </a:r>
            <a:r>
              <a:rPr lang="en-NZ" baseline="0" dirty="0" err="1"/>
              <a:t>webview</a:t>
            </a:r>
            <a:r>
              <a:rPr lang="en-NZ" baseline="0" dirty="0"/>
              <a:t>, etc. </a:t>
            </a:r>
          </a:p>
          <a:p>
            <a:endParaRPr lang="en-NZ" baseline="0" dirty="0"/>
          </a:p>
          <a:p>
            <a:r>
              <a:rPr lang="en-NZ" baseline="0" dirty="0"/>
              <a:t>Its not every framework, but then there are too many different </a:t>
            </a:r>
            <a:r>
              <a:rPr lang="en-NZ" baseline="0" dirty="0" err="1"/>
              <a:t>js</a:t>
            </a:r>
            <a:r>
              <a:rPr lang="en-NZ" baseline="0" dirty="0"/>
              <a:t> frameworks too, which one to use.. Etc.</a:t>
            </a:r>
          </a:p>
          <a:p>
            <a:endParaRPr lang="en-NZ" dirty="0"/>
          </a:p>
          <a:p>
            <a:r>
              <a:rPr lang="en-NZ" dirty="0"/>
              <a:t>And there</a:t>
            </a:r>
            <a:r>
              <a:rPr lang="en-NZ" baseline="0" dirty="0"/>
              <a:t> is always some abstraction, because they were developing for the framework and not for the native experience. </a:t>
            </a:r>
          </a:p>
          <a:p>
            <a:endParaRPr lang="en-NZ" baseline="0" dirty="0"/>
          </a:p>
          <a:p>
            <a:r>
              <a:rPr lang="en-NZ" baseline="0" dirty="0"/>
              <a:t>Which is when there was a lot of bad rep for cross-plat development for quite a while because of these abstracted experiences. Because people were not getting the best experience, and the browser technologies were not the best too, but then that’s when we had </a:t>
            </a:r>
            <a:r>
              <a:rPr lang="en-NZ" baseline="0" dirty="0" err="1"/>
              <a:t>Xamarin</a:t>
            </a:r>
            <a:r>
              <a:rPr lang="en-NZ" baseline="0" dirty="0"/>
              <a:t> come along.</a:t>
            </a:r>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9292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Z" dirty="0"/>
              <a:t>Build completely</a:t>
            </a:r>
            <a:r>
              <a:rPr lang="en-NZ" baseline="0" dirty="0"/>
              <a:t> native apps across iOS, Android, Mac and Windows.</a:t>
            </a:r>
          </a:p>
          <a:p>
            <a:endParaRPr lang="en-NZ" baseline="0" dirty="0"/>
          </a:p>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4418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Z" dirty="0"/>
              <a:t>Instead of running on the </a:t>
            </a:r>
            <a:r>
              <a:rPr lang="en-NZ" dirty="0" err="1"/>
              <a:t>.net</a:t>
            </a:r>
            <a:r>
              <a:rPr lang="en-NZ" dirty="0"/>
              <a:t> runtime its running on the mono runtime</a:t>
            </a:r>
          </a:p>
          <a:p>
            <a:endParaRPr lang="en-NZ" dirty="0"/>
          </a:p>
          <a:p>
            <a:r>
              <a:rPr lang="en-NZ" dirty="0"/>
              <a:t>They</a:t>
            </a:r>
            <a:r>
              <a:rPr lang="en-NZ" baseline="0" dirty="0"/>
              <a:t> are not binaries, but are C# bindings that give you that native experience</a:t>
            </a:r>
          </a:p>
          <a:p>
            <a:endParaRPr lang="en-NZ" baseline="0" dirty="0"/>
          </a:p>
          <a:p>
            <a:r>
              <a:rPr lang="en-NZ" baseline="0" dirty="0"/>
              <a:t>That gives you the flexibility to build apps that have a massive shared code base.</a:t>
            </a:r>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56372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8343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Z" dirty="0"/>
              <a:t>On average some of our developers share about 70% of code</a:t>
            </a:r>
            <a:r>
              <a:rPr lang="en-NZ" baseline="0" dirty="0"/>
              <a:t> and sometimes it quite often goes up to 90%</a:t>
            </a:r>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0623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4954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Now we do this</a:t>
            </a:r>
            <a:r>
              <a:rPr lang="en-NZ" baseline="0" dirty="0"/>
              <a:t> all being 100% native without losing any native performance</a:t>
            </a:r>
          </a:p>
          <a:p>
            <a:endParaRPr lang="en-NZ" baseline="0" dirty="0"/>
          </a:p>
          <a:p>
            <a:r>
              <a:rPr lang="en-NZ" baseline="0" dirty="0"/>
              <a:t>So for </a:t>
            </a:r>
            <a:r>
              <a:rPr lang="en-NZ" baseline="0" dirty="0" err="1"/>
              <a:t>eg</a:t>
            </a:r>
            <a:r>
              <a:rPr lang="en-NZ" baseline="0" dirty="0"/>
              <a:t>, what we do in iOS do a full Ahead of Time compilation and then run that through the same LLVM optimiser and compiler that Apple themselves use for </a:t>
            </a:r>
            <a:r>
              <a:rPr lang="en-NZ" baseline="0" dirty="0" err="1"/>
              <a:t>Obj</a:t>
            </a:r>
            <a:r>
              <a:rPr lang="en-NZ" baseline="0" dirty="0"/>
              <a:t>-C and Swift code, that then gives you that ARM Binary.</a:t>
            </a:r>
          </a:p>
          <a:p>
            <a:endParaRPr lang="en-NZ" baseline="0" dirty="0"/>
          </a:p>
          <a:p>
            <a:r>
              <a:rPr lang="en-NZ" baseline="0" dirty="0"/>
              <a:t>But to you and your users, there is no different, you don’t have to care about any of the gibberish that I just talked about.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711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Z" dirty="0"/>
              <a:t>We’ve been shipping the</a:t>
            </a:r>
            <a:r>
              <a:rPr lang="en-NZ" baseline="0" dirty="0"/>
              <a:t> same day since the launch of iOS 5.. And just very recently we shipped iOS 10 support on the same day too.</a:t>
            </a:r>
          </a:p>
          <a:p>
            <a:endParaRPr lang="en-NZ" baseline="0" dirty="0"/>
          </a:p>
          <a:p>
            <a:r>
              <a:rPr lang="en-NZ" baseline="0" dirty="0"/>
              <a:t>Android is a little bit different, they sometimes have developer support, they sometimes don’t, but just like we shipped iOS 10, we have shipped Android N too.</a:t>
            </a:r>
          </a:p>
          <a:p>
            <a:endParaRPr lang="en-NZ" baseline="0" dirty="0"/>
          </a:p>
          <a:p>
            <a:r>
              <a:rPr lang="en-NZ" baseline="0" dirty="0"/>
              <a:t>It is really important to ship iOS 10 on the same day, because 50-60-70% of the users update in the first few weeks, where android is a bit of a fragmented story as you all you know..</a:t>
            </a:r>
          </a:p>
          <a:p>
            <a:endParaRPr lang="en-NZ" dirty="0"/>
          </a:p>
          <a:p>
            <a:r>
              <a:rPr lang="en-NZ" dirty="0"/>
              <a:t>To me what is also interesting</a:t>
            </a:r>
            <a:r>
              <a:rPr lang="en-NZ" baseline="0" dirty="0"/>
              <a:t> is that I can put that C# code on not just Mobile Phones, but others too.. </a:t>
            </a:r>
          </a:p>
          <a:p>
            <a:endParaRPr lang="en-NZ" baseline="0" dirty="0"/>
          </a:p>
          <a:p>
            <a:r>
              <a:rPr lang="en-NZ" baseline="0" dirty="0"/>
              <a:t>And our UWP too, from a </a:t>
            </a:r>
            <a:r>
              <a:rPr lang="en-NZ" baseline="0" dirty="0" err="1"/>
              <a:t>Rpi</a:t>
            </a:r>
            <a:r>
              <a:rPr lang="en-NZ" baseline="0" dirty="0"/>
              <a:t> to </a:t>
            </a:r>
            <a:r>
              <a:rPr lang="en-NZ" baseline="0" dirty="0" err="1"/>
              <a:t>Hololens</a:t>
            </a:r>
            <a:r>
              <a:rPr lang="en-NZ" baseline="0" dirty="0"/>
              <a:t> in future hopefully.</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9156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208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a:p>
            <a:endParaRPr lang="en-NZ" dirty="0"/>
          </a:p>
          <a:p>
            <a:r>
              <a:rPr lang="en-NZ" dirty="0"/>
              <a:t>..</a:t>
            </a:r>
          </a:p>
          <a:p>
            <a:endParaRPr lang="en-NZ" dirty="0"/>
          </a:p>
          <a:p>
            <a:r>
              <a:rPr lang="en-NZ" dirty="0"/>
              <a:t>But what if you could take this</a:t>
            </a:r>
            <a:r>
              <a:rPr lang="en-NZ" baseline="0" dirty="0"/>
              <a:t> further, think about writing a native UI that can then share that too.</a:t>
            </a:r>
          </a:p>
          <a:p>
            <a:endParaRPr lang="en-NZ" baseline="0" dirty="0"/>
          </a:p>
          <a:p>
            <a:r>
              <a:rPr lang="en-NZ" baseline="0" dirty="0"/>
              <a:t>Maybe you’re building </a:t>
            </a:r>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701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And that’s why we build </a:t>
            </a:r>
            <a:r>
              <a:rPr lang="en-NZ" dirty="0" err="1"/>
              <a:t>Xamarin.Forms</a:t>
            </a:r>
            <a:r>
              <a:rPr lang="en-NZ" baseline="0" dirty="0"/>
              <a:t> cross-plat UI abstraction that enables you to create cross-plat UI in XAML that is shared across all the different platforms</a:t>
            </a:r>
          </a:p>
          <a:p>
            <a:endParaRPr lang="en-NZ" baseline="0" dirty="0"/>
          </a:p>
          <a:p>
            <a:r>
              <a:rPr lang="en-NZ" baseline="0" dirty="0"/>
              <a:t>But still create and lay down all the native controls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45497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You still get access to all the native APIs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6/14/2017 5:21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45389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0244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Z" dirty="0"/>
              <a:t>Now what that looks like</a:t>
            </a:r>
            <a:r>
              <a:rPr lang="en-NZ" baseline="0" dirty="0"/>
              <a:t> is like this.</a:t>
            </a:r>
          </a:p>
          <a:p>
            <a:endParaRPr lang="en-NZ" baseline="0" dirty="0"/>
          </a:p>
          <a:p>
            <a:r>
              <a:rPr lang="en-NZ" baseline="0" dirty="0"/>
              <a:t>What we have there is a tabbed page, with a stack layout and that Login button has some green </a:t>
            </a:r>
            <a:r>
              <a:rPr lang="en-NZ" baseline="0" dirty="0" err="1"/>
              <a:t>bg</a:t>
            </a:r>
            <a:r>
              <a:rPr lang="en-NZ" baseline="0" dirty="0"/>
              <a:t> with a binding with Login Command.</a:t>
            </a:r>
          </a:p>
          <a:p>
            <a:endParaRPr lang="en-NZ" baseline="0" dirty="0"/>
          </a:p>
          <a:p>
            <a:endParaRPr lang="en-NZ" dirty="0"/>
          </a:p>
        </p:txBody>
      </p:sp>
    </p:spTree>
    <p:extLst>
      <p:ext uri="{BB962C8B-B14F-4D97-AF65-F5344CB8AC3E}">
        <p14:creationId xmlns:p14="http://schemas.microsoft.com/office/powerpoint/2010/main" val="2761583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284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5:08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479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94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0156"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6/14/2017 5:08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55779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6/14/2017 5:08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044981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Building apps faster and easier means using the right building blocks for the job. </a:t>
            </a:r>
          </a:p>
          <a:p>
            <a:endParaRPr lang="en-US" baseline="0" dirty="0"/>
          </a:p>
          <a:p>
            <a:r>
              <a:rPr lang="en-US" baseline="0" dirty="0"/>
              <a:t>Starting from the bottom left, our core building blocks are storage, computing, and networking, or </a:t>
            </a:r>
            <a:r>
              <a:rPr lang="en-US" dirty="0"/>
              <a:t>Infrastructure-as-a-Service,</a:t>
            </a:r>
            <a:r>
              <a:rPr lang="en-US" baseline="0" dirty="0"/>
              <a:t> which provides customers with agility and cost savings.</a:t>
            </a:r>
          </a:p>
          <a:p>
            <a:endParaRPr lang="en-US" baseline="0" dirty="0"/>
          </a:p>
          <a:p>
            <a:r>
              <a:rPr lang="en-US" baseline="0" dirty="0"/>
              <a:t>When you add our integrated platform services, which run IaaS on the back-end, customers accelerate that agility. A recent study showed that customers using our platform as a service for app dev estimate 466% ROI than on just IaaS alone. This includes services across apps both small and internet-scale, data, integration, and so on.</a:t>
            </a:r>
            <a:endParaRPr lang="en-US" dirty="0"/>
          </a:p>
          <a:p>
            <a:endParaRPr lang="en-US" dirty="0"/>
          </a:p>
          <a:p>
            <a:r>
              <a:rPr lang="en-US" dirty="0"/>
              <a:t>In the middle, we’re packaging up services</a:t>
            </a:r>
            <a:r>
              <a:rPr lang="en-US" baseline="0" dirty="0"/>
              <a:t> and capabilities</a:t>
            </a:r>
            <a:r>
              <a:rPr lang="en-US" dirty="0"/>
              <a:t> to deliver preconfigured solutions such as with</a:t>
            </a:r>
            <a:r>
              <a:rPr lang="en-US" baseline="0" dirty="0"/>
              <a:t> Azure </a:t>
            </a:r>
            <a:r>
              <a:rPr lang="en-US" dirty="0"/>
              <a:t>IoT Suite. IoT is not a new concept</a:t>
            </a:r>
            <a:r>
              <a:rPr lang="en-US" baseline="0" dirty="0"/>
              <a:t> in our industry</a:t>
            </a:r>
            <a:r>
              <a:rPr lang="en-US" dirty="0"/>
              <a:t>, but it is extraordinarily difficult to deliver and maintain. In the past several years, the technology required to facilitate IoT solutions has improved dramatically,</a:t>
            </a:r>
            <a:r>
              <a:rPr lang="en-US" baseline="0" dirty="0"/>
              <a:t> making it more accessible across industries and scenarios. </a:t>
            </a:r>
            <a:r>
              <a:rPr lang="en-US" dirty="0"/>
              <a:t>Our IoT preconfigured solutions aim to further amplify that momentum,</a:t>
            </a:r>
            <a:r>
              <a:rPr lang="en-US" baseline="0" dirty="0"/>
              <a:t> a</a:t>
            </a:r>
            <a:r>
              <a:rPr lang="en-US" dirty="0"/>
              <a:t>llowing companies to get to a working proof of concept in a fraction of the time than if they were building with individual components from scratch.</a:t>
            </a:r>
          </a:p>
          <a:p>
            <a:endParaRPr lang="en-US" dirty="0"/>
          </a:p>
          <a:p>
            <a:r>
              <a:rPr lang="en-US" dirty="0"/>
              <a:t>Finally, you can leverage full templates for web, mobile, containers, etc.--</a:t>
            </a:r>
            <a:r>
              <a:rPr lang="en-US" baseline="0" dirty="0"/>
              <a:t>both first and third party--</a:t>
            </a:r>
            <a:r>
              <a:rPr lang="en-US" dirty="0"/>
              <a:t>to get started in minutes rather than hours and days, through the Azure Marketplace. The screenshot here is our gallery of container templates, ranging from Docker to Mesosphere.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673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dirty="0">
                <a:latin typeface="Segoe UI Light" pitchFamily="34" charset="0"/>
                <a:ea typeface="ＭＳ Ｐゴシック" charset="0"/>
                <a:cs typeface="ＭＳ Ｐゴシック" charset="0"/>
              </a:rPr>
              <a:t>Why this Slide:</a:t>
            </a:r>
          </a:p>
          <a:p>
            <a:pPr defTabSz="950141">
              <a:defRPr/>
            </a:pPr>
            <a:r>
              <a:rPr lang="en-US" sz="1400" dirty="0">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dirty="0">
              <a:latin typeface="Segoe UI Light" pitchFamily="34" charset="0"/>
              <a:ea typeface="ＭＳ Ｐゴシック" charset="0"/>
              <a:cs typeface="ＭＳ Ｐゴシック" charset="0"/>
            </a:endParaRPr>
          </a:p>
          <a:p>
            <a:pPr lvl="0"/>
            <a:r>
              <a:rPr lang="en-US" sz="1400" b="1" dirty="0">
                <a:latin typeface="Segoe UI Light" pitchFamily="34" charset="0"/>
                <a:ea typeface="ＭＳ Ｐゴシック" charset="0"/>
                <a:cs typeface="ＭＳ Ｐゴシック" charset="0"/>
              </a:rPr>
              <a:t>Key Points:</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4708" indent="-174708">
              <a:buFont typeface="Arial" panose="020B0604020202020204" pitchFamily="34" charset="0"/>
              <a:buChar char="•"/>
            </a:pPr>
            <a:r>
              <a:rPr lang="en-US" sz="1400" dirty="0">
                <a:latin typeface="Segoe UI Light" pitchFamily="34" charset="0"/>
                <a:ea typeface="ＭＳ Ｐゴシック" charset="0"/>
                <a:cs typeface="ＭＳ Ｐゴシック" charset="0"/>
              </a:rPr>
              <a:t>DON’T spent too much time on this slide – you are going to DEMO (aren’t you!!!)…  DON’T go through each block…</a:t>
            </a:r>
          </a:p>
          <a:p>
            <a:pPr>
              <a:lnSpc>
                <a:spcPct val="107000"/>
              </a:lnSpc>
              <a:spcAft>
                <a:spcPts val="815"/>
              </a:spcAft>
            </a:pPr>
            <a:endParaRPr lang="en-US" sz="1400" dirty="0"/>
          </a:p>
          <a:p>
            <a:pPr>
              <a:lnSpc>
                <a:spcPct val="107000"/>
              </a:lnSpc>
              <a:spcAft>
                <a:spcPts val="815"/>
              </a:spcAft>
            </a:pPr>
            <a:r>
              <a:rPr lang="en-US" sz="1400" b="1" dirty="0"/>
              <a:t>Transition to NEXT Slide:</a:t>
            </a:r>
            <a:r>
              <a:rPr lang="en-US" sz="140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182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989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492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684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514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030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p:txBody>
          <a:bodyPr/>
          <a:lstStyle/>
          <a:p>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6/14/2017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07308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3.jpeg"/><Relationship Id="rId1" Type="http://schemas.openxmlformats.org/officeDocument/2006/relationships/slideMaster" Target="../slideMasters/slideMaster8.xml"/><Relationship Id="rId4" Type="http://schemas.openxmlformats.org/officeDocument/2006/relationships/image" Target="../media/image6.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4.jpg"/><Relationship Id="rId1" Type="http://schemas.openxmlformats.org/officeDocument/2006/relationships/slideMaster" Target="../slideMasters/slideMaster8.xml"/><Relationship Id="rId4" Type="http://schemas.openxmlformats.org/officeDocument/2006/relationships/image" Target="../media/image6.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5.jpg"/><Relationship Id="rId1" Type="http://schemas.openxmlformats.org/officeDocument/2006/relationships/slideMaster" Target="../slideMasters/slideMaster8.xml"/><Relationship Id="rId4" Type="http://schemas.openxmlformats.org/officeDocument/2006/relationships/image" Target="../media/image6.em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6.jpg"/><Relationship Id="rId1" Type="http://schemas.openxmlformats.org/officeDocument/2006/relationships/slideMaster" Target="../slideMasters/slideMaster8.xml"/><Relationship Id="rId4" Type="http://schemas.openxmlformats.org/officeDocument/2006/relationships/image" Target="../media/image6.emf"/></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7.png"/><Relationship Id="rId1" Type="http://schemas.openxmlformats.org/officeDocument/2006/relationships/slideMaster" Target="../slideMasters/slideMaster8.xml"/><Relationship Id="rId5" Type="http://schemas.openxmlformats.org/officeDocument/2006/relationships/image" Target="../media/image6.emf"/><Relationship Id="rId4" Type="http://schemas.openxmlformats.org/officeDocument/2006/relationships/image" Target="../media/image1.emf"/></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8.jpg"/><Relationship Id="rId1" Type="http://schemas.openxmlformats.org/officeDocument/2006/relationships/slideMaster" Target="../slideMasters/slideMaster8.xml"/><Relationship Id="rId4" Type="http://schemas.openxmlformats.org/officeDocument/2006/relationships/image" Target="../media/image6.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9.jpeg"/><Relationship Id="rId1" Type="http://schemas.openxmlformats.org/officeDocument/2006/relationships/slideMaster" Target="../slideMasters/slideMaster8.xml"/><Relationship Id="rId4" Type="http://schemas.openxmlformats.org/officeDocument/2006/relationships/image" Target="../media/image6.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8.xml"/><Relationship Id="rId5" Type="http://schemas.openxmlformats.org/officeDocument/2006/relationships/image" Target="../media/image6.emf"/><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1.jpg"/><Relationship Id="rId1" Type="http://schemas.openxmlformats.org/officeDocument/2006/relationships/slideMaster" Target="../slideMasters/slideMaster8.xml"/><Relationship Id="rId4" Type="http://schemas.openxmlformats.org/officeDocument/2006/relationships/image" Target="../media/image6.emf"/></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2.jpg"/><Relationship Id="rId1" Type="http://schemas.openxmlformats.org/officeDocument/2006/relationships/slideMaster" Target="../slideMasters/slideMaster8.xml"/><Relationship Id="rId4" Type="http://schemas.openxmlformats.org/officeDocument/2006/relationships/image" Target="../media/image6.emf"/></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3.jpg"/><Relationship Id="rId1" Type="http://schemas.openxmlformats.org/officeDocument/2006/relationships/slideMaster" Target="../slideMasters/slideMaster8.xml"/><Relationship Id="rId4" Type="http://schemas.openxmlformats.org/officeDocument/2006/relationships/image" Target="../media/image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7.png"/><Relationship Id="rId2" Type="http://schemas.openxmlformats.org/officeDocument/2006/relationships/slideMaster" Target="../slideMasters/slideMaster1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image" Target="../media/image2.png"/><Relationship Id="rId4" Type="http://schemas.openxmlformats.org/officeDocument/2006/relationships/image" Target="../media/image56.wmf"/></Relationships>
</file>

<file path=ppt/slideLayouts/_rels/slideLayout16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1.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image" Target="../media/image2.png"/><Relationship Id="rId4" Type="http://schemas.openxmlformats.org/officeDocument/2006/relationships/image" Target="../media/image56.wmf"/></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emf"/><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jpeg"/><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emf"/></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2.png"/><Relationship Id="rId26" Type="http://schemas.openxmlformats.org/officeDocument/2006/relationships/image" Target="../media/image90.png"/><Relationship Id="rId39" Type="http://schemas.openxmlformats.org/officeDocument/2006/relationships/image" Target="../media/image103.png"/><Relationship Id="rId3" Type="http://schemas.openxmlformats.org/officeDocument/2006/relationships/image" Target="../media/image67.png"/><Relationship Id="rId21" Type="http://schemas.openxmlformats.org/officeDocument/2006/relationships/image" Target="../media/image85.png"/><Relationship Id="rId34" Type="http://schemas.openxmlformats.org/officeDocument/2006/relationships/image" Target="../media/image98.png"/><Relationship Id="rId42" Type="http://schemas.openxmlformats.org/officeDocument/2006/relationships/image" Target="../media/image106.png"/><Relationship Id="rId47" Type="http://schemas.openxmlformats.org/officeDocument/2006/relationships/image" Target="../media/image111.png"/><Relationship Id="rId50" Type="http://schemas.openxmlformats.org/officeDocument/2006/relationships/image" Target="../media/image114.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5" Type="http://schemas.openxmlformats.org/officeDocument/2006/relationships/image" Target="../media/image89.png"/><Relationship Id="rId33" Type="http://schemas.openxmlformats.org/officeDocument/2006/relationships/image" Target="../media/image97.png"/><Relationship Id="rId38" Type="http://schemas.openxmlformats.org/officeDocument/2006/relationships/image" Target="../media/image102.png"/><Relationship Id="rId46" Type="http://schemas.openxmlformats.org/officeDocument/2006/relationships/image" Target="../media/image110.pn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29" Type="http://schemas.openxmlformats.org/officeDocument/2006/relationships/image" Target="../media/image93.png"/><Relationship Id="rId41" Type="http://schemas.openxmlformats.org/officeDocument/2006/relationships/image" Target="../media/image105.png"/><Relationship Id="rId1" Type="http://schemas.openxmlformats.org/officeDocument/2006/relationships/slideMaster" Target="../slideMasters/slideMaster17.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png"/><Relationship Id="rId32" Type="http://schemas.openxmlformats.org/officeDocument/2006/relationships/image" Target="../media/image96.png"/><Relationship Id="rId37" Type="http://schemas.openxmlformats.org/officeDocument/2006/relationships/image" Target="../media/image101.png"/><Relationship Id="rId40" Type="http://schemas.openxmlformats.org/officeDocument/2006/relationships/image" Target="../media/image104.png"/><Relationship Id="rId45" Type="http://schemas.openxmlformats.org/officeDocument/2006/relationships/image" Target="../media/image109.png"/><Relationship Id="rId53" Type="http://schemas.openxmlformats.org/officeDocument/2006/relationships/image" Target="../media/image117.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28" Type="http://schemas.openxmlformats.org/officeDocument/2006/relationships/image" Target="../media/image92.png"/><Relationship Id="rId36" Type="http://schemas.openxmlformats.org/officeDocument/2006/relationships/image" Target="../media/image100.png"/><Relationship Id="rId49" Type="http://schemas.openxmlformats.org/officeDocument/2006/relationships/image" Target="../media/image113.png"/><Relationship Id="rId10" Type="http://schemas.openxmlformats.org/officeDocument/2006/relationships/image" Target="../media/image74.png"/><Relationship Id="rId19" Type="http://schemas.openxmlformats.org/officeDocument/2006/relationships/image" Target="../media/image83.png"/><Relationship Id="rId31" Type="http://schemas.openxmlformats.org/officeDocument/2006/relationships/image" Target="../media/image95.png"/><Relationship Id="rId44" Type="http://schemas.openxmlformats.org/officeDocument/2006/relationships/image" Target="../media/image108.png"/><Relationship Id="rId52" Type="http://schemas.openxmlformats.org/officeDocument/2006/relationships/image" Target="../media/image116.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 Id="rId27" Type="http://schemas.openxmlformats.org/officeDocument/2006/relationships/image" Target="../media/image91.png"/><Relationship Id="rId30" Type="http://schemas.openxmlformats.org/officeDocument/2006/relationships/image" Target="../media/image94.png"/><Relationship Id="rId35" Type="http://schemas.openxmlformats.org/officeDocument/2006/relationships/image" Target="../media/image99.png"/><Relationship Id="rId43" Type="http://schemas.openxmlformats.org/officeDocument/2006/relationships/image" Target="../media/image107.png"/><Relationship Id="rId48" Type="http://schemas.openxmlformats.org/officeDocument/2006/relationships/image" Target="../media/image112.png"/><Relationship Id="rId8" Type="http://schemas.openxmlformats.org/officeDocument/2006/relationships/image" Target="../media/image72.png"/><Relationship Id="rId51" Type="http://schemas.openxmlformats.org/officeDocument/2006/relationships/image" Target="../media/image115.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emf"/><Relationship Id="rId4" Type="http://schemas.openxmlformats.org/officeDocument/2006/relationships/image" Target="../media/image15.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jpeg"/><Relationship Id="rId1" Type="http://schemas.openxmlformats.org/officeDocument/2006/relationships/slideMaster" Target="../slideMasters/slideMaster18.xml"/><Relationship Id="rId4" Type="http://schemas.openxmlformats.org/officeDocument/2006/relationships/image" Target="../media/image12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7.jpeg"/><Relationship Id="rId1" Type="http://schemas.openxmlformats.org/officeDocument/2006/relationships/slideMaster" Target="../slideMasters/slideMaster18.xml"/><Relationship Id="rId4" Type="http://schemas.openxmlformats.org/officeDocument/2006/relationships/image" Target="../media/image126.png"/></Relationships>
</file>

<file path=ppt/slideLayouts/_rels/slideLayout34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5.png"/><Relationship Id="rId7" Type="http://schemas.openxmlformats.org/officeDocument/2006/relationships/image" Target="../media/image131.png"/><Relationship Id="rId2" Type="http://schemas.openxmlformats.org/officeDocument/2006/relationships/image" Target="../media/image128.png"/><Relationship Id="rId1" Type="http://schemas.openxmlformats.org/officeDocument/2006/relationships/slideMaster" Target="../slideMasters/slideMaster18.xml"/><Relationship Id="rId6" Type="http://schemas.openxmlformats.org/officeDocument/2006/relationships/image" Target="../media/image126.png"/><Relationship Id="rId5" Type="http://schemas.openxmlformats.org/officeDocument/2006/relationships/image" Target="../media/image130.png"/><Relationship Id="rId4" Type="http://schemas.openxmlformats.org/officeDocument/2006/relationships/image" Target="../media/image129.png"/></Relationships>
</file>

<file path=ppt/slideLayouts/_rels/slideLayout342.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Master" Target="../slideMasters/slideMaster18.xml"/><Relationship Id="rId6" Type="http://schemas.openxmlformats.org/officeDocument/2006/relationships/image" Target="../media/image130.png"/><Relationship Id="rId5" Type="http://schemas.openxmlformats.org/officeDocument/2006/relationships/image" Target="../media/image131.png"/><Relationship Id="rId4" Type="http://schemas.openxmlformats.org/officeDocument/2006/relationships/image" Target="../media/image132.png"/></Relationships>
</file>

<file path=ppt/slideLayouts/_rels/slideLayout34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Master" Target="../slideMasters/slideMaster18.xml"/><Relationship Id="rId6" Type="http://schemas.openxmlformats.org/officeDocument/2006/relationships/image" Target="../media/image130.png"/><Relationship Id="rId5" Type="http://schemas.openxmlformats.org/officeDocument/2006/relationships/image" Target="../media/image131.png"/><Relationship Id="rId4" Type="http://schemas.openxmlformats.org/officeDocument/2006/relationships/image" Target="../media/image132.png"/></Relationships>
</file>

<file path=ppt/slideLayouts/_rels/slideLayout34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8.png"/><Relationship Id="rId1" Type="http://schemas.openxmlformats.org/officeDocument/2006/relationships/slideMaster" Target="../slideMasters/slideMaster18.xml"/><Relationship Id="rId6" Type="http://schemas.openxmlformats.org/officeDocument/2006/relationships/image" Target="../media/image131.png"/><Relationship Id="rId5" Type="http://schemas.openxmlformats.org/officeDocument/2006/relationships/image" Target="../media/image132.png"/><Relationship Id="rId4" Type="http://schemas.openxmlformats.org/officeDocument/2006/relationships/image" Target="../media/image125.png"/></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5.png"/><Relationship Id="rId7" Type="http://schemas.openxmlformats.org/officeDocument/2006/relationships/image" Target="../media/image130.png"/><Relationship Id="rId2" Type="http://schemas.openxmlformats.org/officeDocument/2006/relationships/image" Target="../media/image128.png"/><Relationship Id="rId1" Type="http://schemas.openxmlformats.org/officeDocument/2006/relationships/slideMaster" Target="../slideMasters/slideMaster18.xml"/><Relationship Id="rId6" Type="http://schemas.openxmlformats.org/officeDocument/2006/relationships/image" Target="../media/image131.png"/><Relationship Id="rId5" Type="http://schemas.openxmlformats.org/officeDocument/2006/relationships/image" Target="../media/image129.png"/><Relationship Id="rId4" Type="http://schemas.openxmlformats.org/officeDocument/2006/relationships/image" Target="../media/image132.png"/></Relationships>
</file>

<file path=ppt/slideLayouts/_rels/slideLayout34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5.png"/><Relationship Id="rId7" Type="http://schemas.openxmlformats.org/officeDocument/2006/relationships/image" Target="../media/image130.png"/><Relationship Id="rId2" Type="http://schemas.openxmlformats.org/officeDocument/2006/relationships/image" Target="../media/image128.png"/><Relationship Id="rId1" Type="http://schemas.openxmlformats.org/officeDocument/2006/relationships/slideMaster" Target="../slideMasters/slideMaster18.xml"/><Relationship Id="rId6" Type="http://schemas.openxmlformats.org/officeDocument/2006/relationships/image" Target="../media/image131.png"/><Relationship Id="rId5" Type="http://schemas.openxmlformats.org/officeDocument/2006/relationships/image" Target="../media/image129.png"/><Relationship Id="rId4" Type="http://schemas.openxmlformats.org/officeDocument/2006/relationships/image" Target="../media/image132.png"/></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3.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6.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emf"/><Relationship Id="rId1" Type="http://schemas.openxmlformats.org/officeDocument/2006/relationships/slideMaster" Target="../slideMasters/slideMaster5.xml"/><Relationship Id="rId4" Type="http://schemas.openxmlformats.org/officeDocument/2006/relationships/image" Target="../media/image10.em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1.jpeg"/><Relationship Id="rId1" Type="http://schemas.openxmlformats.org/officeDocument/2006/relationships/slideMaster" Target="../slideMasters/slideMaster8.xml"/><Relationship Id="rId5" Type="http://schemas.openxmlformats.org/officeDocument/2006/relationships/image" Target="../media/image42.png"/><Relationship Id="rId4"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_Walk_in">
    <p:bg>
      <p:bgPr>
        <a:solidFill>
          <a:srgbClr val="000000"/>
        </a:solidFill>
        <a:effectLst/>
      </p:bgPr>
    </p:bg>
    <p:spTree>
      <p:nvGrpSpPr>
        <p:cNvPr id="1" name=""/>
        <p:cNvGrpSpPr/>
        <p:nvPr/>
      </p:nvGrpSpPr>
      <p:grpSpPr>
        <a:xfrm>
          <a:off x="0" y="0"/>
          <a:ext cx="0" cy="0"/>
          <a:chOff x="0" y="0"/>
          <a:chExt cx="0" cy="0"/>
        </a:xfrm>
      </p:grpSpPr>
      <p:sp>
        <p:nvSpPr>
          <p:cNvPr id="17" name="TextBox 16"/>
          <p:cNvSpPr txBox="1"/>
          <p:nvPr userDrawn="1"/>
        </p:nvSpPr>
        <p:spPr>
          <a:xfrm>
            <a:off x="11960" y="-63660"/>
            <a:ext cx="12542981" cy="7017306"/>
          </a:xfrm>
          <a:prstGeom prst="rect">
            <a:avLst/>
          </a:prstGeom>
          <a:noFill/>
        </p:spPr>
        <p:txBody>
          <a:bodyPr wrap="square" rtlCol="0">
            <a:spAutoFit/>
          </a:bodyPr>
          <a:lstStyle/>
          <a:p>
            <a:r>
              <a:rPr lang="en-NZ" dirty="0">
                <a:solidFill>
                  <a:schemeClr val="bg1"/>
                </a:solidFill>
                <a:latin typeface="Segoe UI Light" panose="020B0502040204020203" pitchFamily="34" charset="0"/>
                <a:cs typeface="Segoe UI Light" panose="020B0502040204020203" pitchFamily="34" charset="0"/>
              </a:rPr>
              <a:t>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a:t>
            </a:r>
          </a:p>
        </p:txBody>
      </p:sp>
      <p:sp>
        <p:nvSpPr>
          <p:cNvPr id="18" name="Rectangle 17"/>
          <p:cNvSpPr/>
          <p:nvPr userDrawn="1"/>
        </p:nvSpPr>
        <p:spPr>
          <a:xfrm>
            <a:off x="0" y="0"/>
            <a:ext cx="12436475" cy="7001164"/>
          </a:xfrm>
          <a:prstGeom prst="rect">
            <a:avLst/>
          </a:prstGeom>
          <a:gradFill flip="none" rotWithShape="1">
            <a:gsLst>
              <a:gs pos="54000">
                <a:srgbClr val="000000">
                  <a:alpha val="62000"/>
                </a:srgbClr>
              </a:gs>
              <a:gs pos="80000">
                <a:schemeClr val="tx1"/>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0" name="Rectangle 19"/>
          <p:cNvSpPr/>
          <p:nvPr userDrawn="1"/>
        </p:nvSpPr>
        <p:spPr bwMode="auto">
          <a:xfrm>
            <a:off x="0" y="6080284"/>
            <a:ext cx="12436475" cy="91424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3" name="TextBox 2"/>
          <p:cNvSpPr txBox="1"/>
          <p:nvPr userDrawn="1"/>
        </p:nvSpPr>
        <p:spPr>
          <a:xfrm>
            <a:off x="241573" y="1913086"/>
            <a:ext cx="11665296" cy="1264962"/>
          </a:xfrm>
          <a:prstGeom prst="rect">
            <a:avLst/>
          </a:prstGeom>
          <a:solidFill>
            <a:srgbClr val="000000"/>
          </a:solidFill>
        </p:spPr>
        <p:txBody>
          <a:bodyPr wrap="square" lIns="182880" tIns="146304" rIns="182880" bIns="146304" rtlCol="0">
            <a:spAutoFit/>
          </a:bodyPr>
          <a:lstStyle/>
          <a:p>
            <a:pPr>
              <a:lnSpc>
                <a:spcPct val="90000"/>
              </a:lnSpc>
              <a:spcAft>
                <a:spcPts val="600"/>
              </a:spcAft>
            </a:pPr>
            <a:r>
              <a:rPr lang="en-NZ" sz="7000" dirty="0">
                <a:solidFill>
                  <a:schemeClr val="bg1"/>
                </a:solidFill>
                <a:latin typeface="+mj-lt"/>
              </a:rPr>
              <a:t>Microsoft Developer Day NZ</a:t>
            </a:r>
          </a:p>
        </p:txBody>
      </p:sp>
      <p:sp>
        <p:nvSpPr>
          <p:cNvPr id="5" name="TextBox 4"/>
          <p:cNvSpPr txBox="1"/>
          <p:nvPr userDrawn="1"/>
        </p:nvSpPr>
        <p:spPr>
          <a:xfrm>
            <a:off x="241573" y="2921198"/>
            <a:ext cx="7704856" cy="1480405"/>
          </a:xfrm>
          <a:prstGeom prst="rect">
            <a:avLst/>
          </a:prstGeom>
          <a:solidFill>
            <a:srgbClr val="000000"/>
          </a:solidFill>
        </p:spPr>
        <p:txBody>
          <a:bodyPr wrap="square" lIns="182880" tIns="146304" rIns="182880" bIns="146304" rtlCol="0">
            <a:spAutoFit/>
          </a:bodyPr>
          <a:lstStyle/>
          <a:p>
            <a:pPr>
              <a:lnSpc>
                <a:spcPct val="90000"/>
              </a:lnSpc>
              <a:spcAft>
                <a:spcPts val="600"/>
              </a:spcAft>
            </a:pPr>
            <a:r>
              <a:rPr lang="en-NZ" sz="4000" dirty="0">
                <a:solidFill>
                  <a:schemeClr val="bg1"/>
                </a:solidFill>
                <a:latin typeface="+mj-lt"/>
              </a:rPr>
              <a:t>17 November </a:t>
            </a:r>
            <a:r>
              <a:rPr lang="en-NZ" sz="4000" baseline="0" dirty="0">
                <a:solidFill>
                  <a:schemeClr val="bg1"/>
                </a:solidFill>
                <a:latin typeface="+mj-lt"/>
              </a:rPr>
              <a:t>2016</a:t>
            </a:r>
          </a:p>
          <a:p>
            <a:pPr>
              <a:lnSpc>
                <a:spcPct val="90000"/>
              </a:lnSpc>
              <a:spcAft>
                <a:spcPts val="600"/>
              </a:spcAft>
            </a:pPr>
            <a:r>
              <a:rPr lang="en-NZ" sz="4000" baseline="0" dirty="0">
                <a:solidFill>
                  <a:schemeClr val="bg1"/>
                </a:solidFill>
                <a:latin typeface="+mj-lt"/>
              </a:rPr>
              <a:t>ASB Waterfront Theatre, Auckland</a:t>
            </a:r>
            <a:endParaRPr lang="en-NZ" sz="4000" dirty="0">
              <a:solidFill>
                <a:schemeClr val="bg1"/>
              </a:solidFill>
              <a:latin typeface="+mj-lt"/>
            </a:endParaRPr>
          </a:p>
        </p:txBody>
      </p:sp>
      <p:pic>
        <p:nvPicPr>
          <p:cNvPr id="21" name="Picture 20"/>
          <p:cNvPicPr>
            <a:picLocks noChangeAspect="1"/>
          </p:cNvPicPr>
          <p:nvPr userDrawn="1"/>
        </p:nvPicPr>
        <p:blipFill>
          <a:blip r:embed="rId3"/>
          <a:stretch>
            <a:fillRect/>
          </a:stretch>
        </p:blipFill>
        <p:spPr>
          <a:xfrm>
            <a:off x="457597" y="6285063"/>
            <a:ext cx="1456418" cy="310896"/>
          </a:xfrm>
          <a:prstGeom prst="rect">
            <a:avLst/>
          </a:prstGeom>
        </p:spPr>
      </p:pic>
    </p:spTree>
    <p:extLst>
      <p:ext uri="{BB962C8B-B14F-4D97-AF65-F5344CB8AC3E}">
        <p14:creationId xmlns:p14="http://schemas.microsoft.com/office/powerpoint/2010/main" val="215290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4"/>
            <a:ext cx="9824796" cy="3085503"/>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Welcome</a:t>
            </a:r>
            <a:r>
              <a:rPr lang="en-US" sz="9598" baseline="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to</a:t>
            </a:r>
          </a:p>
          <a:p>
            <a:pPr>
              <a:lnSpc>
                <a:spcPct val="90000"/>
              </a:lnSpc>
              <a:spcAft>
                <a:spcPts val="600"/>
              </a:spcAft>
            </a:pPr>
            <a:r>
              <a:rPr lang="en-US" sz="9598"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Microsoft Envision</a:t>
            </a:r>
          </a:p>
        </p:txBody>
      </p:sp>
    </p:spTree>
    <p:extLst>
      <p:ext uri="{BB962C8B-B14F-4D97-AF65-F5344CB8AC3E}">
        <p14:creationId xmlns:p14="http://schemas.microsoft.com/office/powerpoint/2010/main" val="4206778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Walkin">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264850" y="2125662"/>
            <a:ext cx="9824796" cy="1651226"/>
          </a:xfrm>
          <a:prstGeom prst="rect">
            <a:avLst/>
          </a:prstGeom>
          <a:noFill/>
        </p:spPr>
        <p:txBody>
          <a:bodyPr wrap="none" lIns="182854" tIns="146283" rIns="182854" bIns="146283" rtlCol="0">
            <a:spAutoFit/>
          </a:bodyPr>
          <a:lstStyle/>
          <a:p>
            <a:pPr>
              <a:lnSpc>
                <a:spcPct val="90000"/>
              </a:lnSpc>
              <a:spcAft>
                <a:spcPts val="600"/>
              </a:spcAft>
            </a:pPr>
            <a:r>
              <a:rPr lang="en-US" sz="9598" dirty="0">
                <a:gradFill>
                  <a:gsLst>
                    <a:gs pos="2917">
                      <a:schemeClr val="tx1"/>
                    </a:gs>
                    <a:gs pos="30000">
                      <a:schemeClr val="tx1"/>
                    </a:gs>
                  </a:gsLst>
                  <a:lin ang="5400000" scaled="0"/>
                </a:gradFill>
                <a:latin typeface="+mj-lt"/>
              </a:rPr>
              <a:t>Microsoft Envision</a:t>
            </a:r>
          </a:p>
        </p:txBody>
      </p:sp>
    </p:spTree>
    <p:extLst>
      <p:ext uri="{BB962C8B-B14F-4D97-AF65-F5344CB8AC3E}">
        <p14:creationId xmlns:p14="http://schemas.microsoft.com/office/powerpoint/2010/main" val="300436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b="15721"/>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31000">
                <a:srgbClr val="000000">
                  <a:alpha val="0"/>
                </a:srgbClr>
              </a:gs>
              <a:gs pos="75000">
                <a:srgbClr val="000000">
                  <a:alpha val="50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513014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147" t="202" r="262" b="15948"/>
          <a:stretch/>
        </p:blipFill>
        <p:spPr>
          <a:xfrm>
            <a:off x="0" y="1"/>
            <a:ext cx="12435840" cy="6995160"/>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3" name="TextBox 2"/>
          <p:cNvSpPr txBox="1"/>
          <p:nvPr userDrawn="1"/>
        </p:nvSpPr>
        <p:spPr>
          <a:xfrm>
            <a:off x="10880397" y="274706"/>
            <a:ext cx="1299731" cy="634440"/>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pPr>
            <a:r>
              <a:rPr lang="en-US" sz="2400" dirty="0">
                <a:gradFill>
                  <a:gsLst>
                    <a:gs pos="2917">
                      <a:schemeClr val="tx1"/>
                    </a:gs>
                    <a:gs pos="30000">
                      <a:schemeClr val="tx1"/>
                    </a:gs>
                  </a:gsLst>
                  <a:lin ang="5400000" scaled="0"/>
                </a:gradFill>
                <a:latin typeface="+mj-lt"/>
              </a:rPr>
              <a:t>#Env16</a:t>
            </a:r>
          </a:p>
        </p:txBody>
      </p:sp>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55482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l="70392" t="14359" b="39785"/>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1235325"/>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5623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4527"/>
          <a:stretch/>
        </p:blipFill>
        <p:spPr>
          <a:xfrm>
            <a:off x="0" y="0"/>
            <a:ext cx="12436475" cy="6994527"/>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9608"/>
            <a:ext cx="1449939" cy="306604"/>
          </a:xfrm>
          <a:prstGeom prst="rect">
            <a:avLst/>
          </a:prstGeom>
        </p:spPr>
      </p:pic>
    </p:spTree>
    <p:extLst>
      <p:ext uri="{BB962C8B-B14F-4D97-AF65-F5344CB8AC3E}">
        <p14:creationId xmlns:p14="http://schemas.microsoft.com/office/powerpoint/2010/main" val="2045946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2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BEBA8EAE-BF5A-486C-A8C5-ECC9F3942E4B}">
                <a14:imgProps xmlns:a14="http://schemas.microsoft.com/office/drawing/2010/main">
                  <a14:imgLayer r:embed="rId3">
                    <a14:imgEffect>
                      <a14:artisticBlur/>
                    </a14:imgEffect>
                  </a14:imgLayer>
                </a14:imgProps>
              </a:ext>
            </a:extLst>
          </a:blip>
          <a:srcRect l="70392" t="14359" b="39785"/>
          <a:stretch/>
        </p:blipFill>
        <p:spPr>
          <a:xfrm>
            <a:off x="0" y="2"/>
            <a:ext cx="12436475" cy="6994526"/>
          </a:xfrm>
          <a:prstGeom prst="rect">
            <a:avLst/>
          </a:prstGeom>
        </p:spPr>
      </p:pic>
      <p:sp>
        <p:nvSpPr>
          <p:cNvPr id="4" name="Rectangle 3"/>
          <p:cNvSpPr/>
          <p:nvPr userDrawn="1"/>
        </p:nvSpPr>
        <p:spPr bwMode="auto">
          <a:xfrm>
            <a:off x="0" y="1"/>
            <a:ext cx="12436475" cy="6994526"/>
          </a:xfrm>
          <a:prstGeom prst="rect">
            <a:avLst/>
          </a:prstGeom>
          <a:gradFill flip="none" rotWithShape="1">
            <a:gsLst>
              <a:gs pos="33000">
                <a:srgbClr val="000000">
                  <a:alpha val="0"/>
                </a:srgbClr>
              </a:gs>
              <a:gs pos="100000">
                <a:srgbClr val="000000">
                  <a:alpha val="50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3102226"/>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859909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6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3288" b="12519"/>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711987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0_Walkin">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323869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1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5721"/>
          <a:stretch/>
        </p:blipFill>
        <p:spPr>
          <a:xfrm>
            <a:off x="0" y="0"/>
            <a:ext cx="12436475" cy="6994525"/>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l="78173" t="-3" r="14698" b="15722"/>
          <a:stretch/>
        </p:blipFill>
        <p:spPr>
          <a:xfrm>
            <a:off x="9720775" y="0"/>
            <a:ext cx="886264" cy="6994525"/>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l="90047" t="-3" r="-6" b="15722"/>
          <a:stretch/>
        </p:blipFill>
        <p:spPr>
          <a:xfrm>
            <a:off x="11197883" y="0"/>
            <a:ext cx="1238592"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5"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66295" t="-3" r="28500" b="15722"/>
          <a:stretch/>
        </p:blipFill>
        <p:spPr>
          <a:xfrm>
            <a:off x="8243668" y="0"/>
            <a:ext cx="647113" cy="6994525"/>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marL="0" algn="l" defTabSz="932563" rtl="0" eaLnBrk="1" latinLnBrk="0" hangingPunct="1">
              <a:lnSpc>
                <a:spcPct val="90000"/>
              </a:lnSpc>
              <a:spcAft>
                <a:spcPts val="600"/>
              </a:spcAft>
            </a:pPr>
            <a:r>
              <a:rPr lang="en-US" sz="7998" kern="1200" dirty="0">
                <a:gradFill>
                  <a:gsLst>
                    <a:gs pos="2917">
                      <a:schemeClr val="tx1"/>
                    </a:gs>
                    <a:gs pos="30000">
                      <a:schemeClr val="tx1"/>
                    </a:gs>
                  </a:gsLst>
                  <a:lin ang="5400000" scaled="0"/>
                </a:gradFill>
                <a:latin typeface="+mj-lt"/>
                <a:ea typeface="+mn-ea"/>
                <a:cs typeface="+mn-cs"/>
              </a:rPr>
              <a:t>Digital Transformation</a:t>
            </a:r>
          </a:p>
        </p:txBody>
      </p:sp>
    </p:spTree>
    <p:extLst>
      <p:ext uri="{BB962C8B-B14F-4D97-AF65-F5344CB8AC3E}">
        <p14:creationId xmlns:p14="http://schemas.microsoft.com/office/powerpoint/2010/main" val="405011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b="24990"/>
          <a:stretch/>
        </p:blipFill>
        <p:spPr>
          <a:xfrm>
            <a:off x="0" y="1"/>
            <a:ext cx="12436475" cy="6994526"/>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14899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7750" b="7750"/>
          <a:stretch/>
        </p:blipFill>
        <p:spPr>
          <a:xfrm>
            <a:off x="0" y="0"/>
            <a:ext cx="12436475" cy="6994525"/>
          </a:xfrm>
          <a:prstGeom prst="rect">
            <a:avLst/>
          </a:prstGeom>
        </p:spPr>
      </p:pic>
      <p:sp>
        <p:nvSpPr>
          <p:cNvPr id="4" name="Rectangle 3"/>
          <p:cNvSpPr/>
          <p:nvPr userDrawn="1"/>
        </p:nvSpPr>
        <p:spPr bwMode="auto">
          <a:xfrm>
            <a:off x="0" y="-1"/>
            <a:ext cx="12436475" cy="6994526"/>
          </a:xfrm>
          <a:prstGeom prst="rect">
            <a:avLst/>
          </a:prstGeom>
          <a:solidFill>
            <a:srgbClr val="0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3" name="TextBox 2"/>
          <p:cNvSpPr txBox="1"/>
          <p:nvPr userDrawn="1"/>
        </p:nvSpPr>
        <p:spPr>
          <a:xfrm>
            <a:off x="169599" y="382650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126375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srcRect t="20318" r="7132" b="27451"/>
          <a:stretch/>
        </p:blipFill>
        <p:spPr>
          <a:xfrm>
            <a:off x="0" y="0"/>
            <a:ext cx="12436475"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10" name="TextBox 9"/>
          <p:cNvSpPr txBox="1"/>
          <p:nvPr userDrawn="1"/>
        </p:nvSpPr>
        <p:spPr>
          <a:xfrm>
            <a:off x="169599" y="2125663"/>
            <a:ext cx="9905114" cy="1425215"/>
          </a:xfrm>
          <a:prstGeom prst="rect">
            <a:avLst/>
          </a:prstGeom>
          <a:noFill/>
        </p:spPr>
        <p:txBody>
          <a:bodyPr wrap="none" lIns="182854" tIns="146283" rIns="182854" bIns="146283" rtlCol="0">
            <a:spAutoFit/>
          </a:bodyPr>
          <a:lstStyle/>
          <a:p>
            <a:pPr>
              <a:lnSpc>
                <a:spcPct val="90000"/>
              </a:lnSpc>
              <a:spcAft>
                <a:spcPts val="600"/>
              </a:spcAft>
            </a:pPr>
            <a:r>
              <a:rPr lang="en-US" sz="7998" dirty="0">
                <a:gradFill>
                  <a:gsLst>
                    <a:gs pos="2917">
                      <a:schemeClr val="tx1"/>
                    </a:gs>
                    <a:gs pos="30000">
                      <a:schemeClr val="tx1"/>
                    </a:gs>
                  </a:gsLst>
                  <a:lin ang="5400000" scaled="0"/>
                </a:gradFill>
                <a:latin typeface="+mj-lt"/>
              </a:rPr>
              <a:t>Digital Transformation</a:t>
            </a:r>
          </a:p>
        </p:txBody>
      </p:sp>
    </p:spTree>
    <p:extLst>
      <p:ext uri="{BB962C8B-B14F-4D97-AF65-F5344CB8AC3E}">
        <p14:creationId xmlns:p14="http://schemas.microsoft.com/office/powerpoint/2010/main" val="2265421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935042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1118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9062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2182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18666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0844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6850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solidFill>
            <a:schemeClr val="tx2">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634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5184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97970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854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7478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30302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0677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08999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414632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7673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17" name="TextBox 16"/>
          <p:cNvSpPr txBox="1"/>
          <p:nvPr userDrawn="1"/>
        </p:nvSpPr>
        <p:spPr>
          <a:xfrm>
            <a:off x="14322" y="-83651"/>
            <a:ext cx="12542981" cy="7017306"/>
          </a:xfrm>
          <a:prstGeom prst="rect">
            <a:avLst/>
          </a:prstGeom>
          <a:noFill/>
        </p:spPr>
        <p:txBody>
          <a:bodyPr wrap="square" rtlCol="0">
            <a:spAutoFit/>
          </a:bodyPr>
          <a:lstStyle/>
          <a:p>
            <a:r>
              <a:rPr lang="en-NZ" dirty="0">
                <a:solidFill>
                  <a:prstClr val="white"/>
                </a:solidFill>
                <a:latin typeface="Segoe UI Light" panose="020B0502040204020203" pitchFamily="34" charset="0"/>
                <a:cs typeface="Segoe UI Light" panose="020B0502040204020203" pitchFamily="34" charset="0"/>
              </a:rPr>
              <a:t>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a:t>
            </a:r>
          </a:p>
        </p:txBody>
      </p:sp>
      <p:sp>
        <p:nvSpPr>
          <p:cNvPr id="18" name="Rectangle 17"/>
          <p:cNvSpPr/>
          <p:nvPr userDrawn="1"/>
        </p:nvSpPr>
        <p:spPr>
          <a:xfrm>
            <a:off x="2362" y="-19991"/>
            <a:ext cx="12436475" cy="7001164"/>
          </a:xfrm>
          <a:prstGeom prst="rect">
            <a:avLst/>
          </a:prstGeom>
          <a:gradFill flip="none" rotWithShape="1">
            <a:gsLst>
              <a:gs pos="54000">
                <a:srgbClr val="000000">
                  <a:alpha val="62000"/>
                </a:srgbClr>
              </a:gs>
              <a:gs pos="80000">
                <a:sysClr val="windowText" lastClr="000000"/>
              </a:gs>
            </a:gsLst>
            <a:lin ang="9600000" scaled="0"/>
            <a:tileRect/>
          </a:gra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9" name="Rectangle 18"/>
          <p:cNvSpPr/>
          <p:nvPr userDrawn="1"/>
        </p:nvSpPr>
        <p:spPr bwMode="auto">
          <a:xfrm>
            <a:off x="2362" y="6060293"/>
            <a:ext cx="12436475" cy="914241"/>
          </a:xfrm>
          <a:prstGeom prst="rect">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0" name="Picture 19"/>
          <p:cNvPicPr>
            <a:picLocks noChangeAspect="1"/>
          </p:cNvPicPr>
          <p:nvPr userDrawn="1"/>
        </p:nvPicPr>
        <p:blipFill>
          <a:blip r:embed="rId2"/>
          <a:stretch>
            <a:fillRect/>
          </a:stretch>
        </p:blipFill>
        <p:spPr>
          <a:xfrm>
            <a:off x="459959" y="6265072"/>
            <a:ext cx="1456418" cy="310896"/>
          </a:xfrm>
          <a:prstGeom prst="rect">
            <a:avLst/>
          </a:prstGeom>
        </p:spPr>
      </p:pic>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0427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65613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596155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72372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dirty="0"/>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109545"/>
            <a:endParaRPr lang="en-US" dirty="0">
              <a:solidFill>
                <a:srgbClr val="505050"/>
              </a:solidFill>
            </a:endParaRPr>
          </a:p>
        </p:txBody>
      </p:sp>
    </p:spTree>
    <p:extLst>
      <p:ext uri="{BB962C8B-B14F-4D97-AF65-F5344CB8AC3E}">
        <p14:creationId xmlns:p14="http://schemas.microsoft.com/office/powerpoint/2010/main" val="266606986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dirty="0">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dirty="0"/>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953744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4" y="1139825"/>
            <a:ext cx="11033125" cy="574675"/>
          </a:xfrm>
          <a:prstGeom prst="rect">
            <a:avLst/>
          </a:prstGeom>
        </p:spPr>
        <p:txBody>
          <a:bodyPr lIns="192024"/>
          <a:lstStyle>
            <a:lvl1pPr marL="0" indent="0">
              <a:buNone/>
              <a:defRPr lang="en-US" sz="2799" kern="1200" smtClean="0">
                <a:solidFill>
                  <a:schemeClr val="tx2"/>
                </a:solidFill>
                <a:latin typeface="+mj-lt"/>
                <a:ea typeface="+mn-ea"/>
                <a:cs typeface="+mn-cs"/>
              </a:defRPr>
            </a:lvl1pPr>
            <a:lvl2pPr marL="0" indent="0">
              <a:buNone/>
              <a:defRPr lang="en-US" sz="3169" kern="1200" smtClean="0">
                <a:solidFill>
                  <a:schemeClr val="bg1"/>
                </a:solidFill>
                <a:latin typeface="+mj-lt"/>
                <a:ea typeface="+mn-ea"/>
                <a:cs typeface="+mn-cs"/>
              </a:defRPr>
            </a:lvl2pPr>
            <a:lvl3pPr marL="0" indent="0">
              <a:buNone/>
              <a:defRPr lang="en-US" sz="3169" kern="1200" smtClean="0">
                <a:solidFill>
                  <a:schemeClr val="bg1"/>
                </a:solidFill>
                <a:latin typeface="+mj-lt"/>
                <a:ea typeface="+mn-ea"/>
                <a:cs typeface="+mn-cs"/>
              </a:defRPr>
            </a:lvl3pPr>
            <a:lvl4pPr marL="0" indent="0">
              <a:buNone/>
              <a:defRPr lang="en-US" sz="3169" kern="1200" smtClean="0">
                <a:solidFill>
                  <a:schemeClr val="bg1"/>
                </a:solidFill>
                <a:latin typeface="+mj-lt"/>
                <a:ea typeface="+mn-ea"/>
                <a:cs typeface="+mn-cs"/>
              </a:defRPr>
            </a:lvl4pPr>
            <a:lvl5pPr marL="0" indent="0">
              <a:buNone/>
              <a:defRPr lang="en-US" sz="3169"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1"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8443335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61855297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1"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343063402"/>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31237" fontAlgn="base">
              <a:spcBef>
                <a:spcPct val="0"/>
              </a:spcBef>
              <a:spcAft>
                <a:spcPct val="0"/>
              </a:spcAft>
            </a:pPr>
            <a:fld id="{83758903-653A-7442-ACA2-36E6579F0BEB}" type="slidenum">
              <a:rPr lang="en-US" smtClean="0">
                <a:ea typeface="ＭＳ Ｐゴシック" charset="0"/>
              </a:rPr>
              <a:pPr defTabSz="931237"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74638" y="1320802"/>
            <a:ext cx="11887200" cy="50561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89861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3" name="TextBox 2"/>
          <p:cNvSpPr txBox="1"/>
          <p:nvPr userDrawn="1"/>
        </p:nvSpPr>
        <p:spPr>
          <a:xfrm>
            <a:off x="11960" y="-63660"/>
            <a:ext cx="12542981" cy="7017306"/>
          </a:xfrm>
          <a:prstGeom prst="rect">
            <a:avLst/>
          </a:prstGeom>
          <a:noFill/>
        </p:spPr>
        <p:txBody>
          <a:bodyPr wrap="square" rtlCol="0">
            <a:spAutoFit/>
          </a:bodyPr>
          <a:lstStyle/>
          <a:p>
            <a:r>
              <a:rPr lang="en-NZ" dirty="0">
                <a:solidFill>
                  <a:prstClr val="white"/>
                </a:solidFill>
                <a:latin typeface="Segoe UI Light" panose="020B0502040204020203" pitchFamily="34" charset="0"/>
                <a:cs typeface="Segoe UI Light" panose="020B0502040204020203" pitchFamily="34" charset="0"/>
              </a:rPr>
              <a:t>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a:t>
            </a:r>
          </a:p>
        </p:txBody>
      </p:sp>
      <p:sp>
        <p:nvSpPr>
          <p:cNvPr id="4" name="Rectangle 3"/>
          <p:cNvSpPr/>
          <p:nvPr userDrawn="1"/>
        </p:nvSpPr>
        <p:spPr>
          <a:xfrm>
            <a:off x="0" y="0"/>
            <a:ext cx="12436475" cy="7001164"/>
          </a:xfrm>
          <a:prstGeom prst="rect">
            <a:avLst/>
          </a:prstGeom>
          <a:gradFill flip="none" rotWithShape="1">
            <a:gsLst>
              <a:gs pos="54000">
                <a:srgbClr val="000000">
                  <a:alpha val="62000"/>
                </a:srgbClr>
              </a:gs>
              <a:gs pos="80000">
                <a:sysClr val="windowText" lastClr="000000"/>
              </a:gs>
            </a:gsLst>
            <a:lin ang="9600000" scaled="0"/>
            <a:tileRect/>
          </a:gra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5" name="Rectangle 4"/>
          <p:cNvSpPr/>
          <p:nvPr userDrawn="1"/>
        </p:nvSpPr>
        <p:spPr bwMode="auto">
          <a:xfrm>
            <a:off x="0" y="6080284"/>
            <a:ext cx="12436475" cy="914241"/>
          </a:xfrm>
          <a:prstGeom prst="rect">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p:cNvPicPr>
            <a:picLocks noChangeAspect="1"/>
          </p:cNvPicPr>
          <p:nvPr userDrawn="1"/>
        </p:nvPicPr>
        <p:blipFill>
          <a:blip r:embed="rId2"/>
          <a:stretch>
            <a:fillRect/>
          </a:stretch>
        </p:blipFill>
        <p:spPr>
          <a:xfrm>
            <a:off x="457597" y="6285063"/>
            <a:ext cx="1456418" cy="310896"/>
          </a:xfrm>
          <a:prstGeom prst="rect">
            <a:avLst/>
          </a:prstGeom>
        </p:spPr>
      </p:pic>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561639" y="6267914"/>
            <a:ext cx="1382813" cy="296502"/>
          </a:xfrm>
          <a:prstGeom prst="rect">
            <a:avLst/>
          </a:prstGeom>
        </p:spPr>
      </p:pic>
      <p:sp>
        <p:nvSpPr>
          <p:cNvPr id="3" name="Freeform 2"/>
          <p:cNvSpPr>
            <a:spLocks noEditPoints="1"/>
          </p:cNvSpPr>
          <p:nvPr userDrawn="1"/>
        </p:nvSpPr>
        <p:spPr bwMode="black">
          <a:xfrm>
            <a:off x="2137570" y="2473327"/>
            <a:ext cx="8161337"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90" tIns="45696" rIns="91390" bIns="45696" numCol="1" anchor="t" anchorCtr="0" compatLnSpc="1">
            <a:prstTxWarp prst="textNoShape">
              <a:avLst/>
            </a:prstTxWarp>
          </a:bodyPr>
          <a:lstStyle/>
          <a:p>
            <a:pPr marL="0" marR="0" lvl="0" indent="0" algn="l" defTabSz="9323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5286958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398"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8"/>
            <a:ext cx="7315138"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4" y="6240428"/>
            <a:ext cx="1280587" cy="274320"/>
          </a:xfrm>
          <a:prstGeom prst="rect">
            <a:avLst/>
          </a:prstGeom>
        </p:spPr>
      </p:pic>
    </p:spTree>
    <p:extLst>
      <p:ext uri="{BB962C8B-B14F-4D97-AF65-F5344CB8AC3E}">
        <p14:creationId xmlns:p14="http://schemas.microsoft.com/office/powerpoint/2010/main" val="2615906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95" indent="0">
              <a:buNone/>
              <a:defRPr/>
            </a:lvl3pPr>
            <a:lvl4pPr marL="456989" indent="0">
              <a:buNone/>
              <a:defRPr/>
            </a:lvl4pPr>
            <a:lvl5pPr marL="6854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912426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159483"/>
          </a:xfrm>
        </p:spPr>
        <p:txBody>
          <a:bodyPr>
            <a:spAutoFit/>
          </a:bodyPr>
          <a:lstStyle>
            <a:lvl1pPr>
              <a:defRPr sz="399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92513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108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8" indent="0">
              <a:buNone/>
              <a:tabLst/>
              <a:defRPr sz="1999"/>
            </a:lvl3pPr>
            <a:lvl4pPr marL="460163" indent="0">
              <a:buNone/>
              <a:defRPr/>
            </a:lvl4pPr>
            <a:lvl5pPr marL="6854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198108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8" indent="0">
              <a:buNone/>
              <a:tabLst/>
              <a:defRPr sz="1999"/>
            </a:lvl3pPr>
            <a:lvl4pPr marL="460163" indent="0">
              <a:buNone/>
              <a:defRPr/>
            </a:lvl4pPr>
            <a:lvl5pPr marL="6854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78816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491872"/>
          </a:xfrm>
        </p:spPr>
        <p:txBody>
          <a:bodyPr wrap="square">
            <a:spAutoFit/>
          </a:bodyPr>
          <a:lstStyle>
            <a:lvl1pPr marL="287206" indent="-287206">
              <a:spcBef>
                <a:spcPts val="1224"/>
              </a:spcBef>
              <a:buClr>
                <a:schemeClr val="tx1"/>
              </a:buClr>
              <a:buFont typeface="Arial" pitchFamily="34" charset="0"/>
              <a:buChar char="•"/>
              <a:defRPr sz="3198"/>
            </a:lvl1pPr>
            <a:lvl2pPr marL="530920" indent="-233087">
              <a:defRPr sz="2399"/>
            </a:lvl2pPr>
            <a:lvl3pPr marL="699262" indent="-168341">
              <a:tabLst/>
              <a:defRPr sz="1999"/>
            </a:lvl3pPr>
            <a:lvl4pPr marL="880551" indent="-181290">
              <a:defRPr/>
            </a:lvl4pPr>
            <a:lvl5pPr marL="1048893" indent="-16834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0"/>
            <a:ext cx="5486399" cy="2491872"/>
          </a:xfrm>
        </p:spPr>
        <p:txBody>
          <a:bodyPr wrap="square">
            <a:spAutoFit/>
          </a:bodyPr>
          <a:lstStyle>
            <a:lvl1pPr marL="287206" indent="-287206">
              <a:spcBef>
                <a:spcPts val="1224"/>
              </a:spcBef>
              <a:buClr>
                <a:schemeClr val="tx1"/>
              </a:buClr>
              <a:buFont typeface="Arial" pitchFamily="34" charset="0"/>
              <a:buChar char="•"/>
              <a:defRPr sz="3198"/>
            </a:lvl1pPr>
            <a:lvl2pPr marL="530920" indent="-233087">
              <a:defRPr sz="2399"/>
            </a:lvl2pPr>
            <a:lvl3pPr marL="699262" indent="-168341">
              <a:tabLst/>
              <a:defRPr sz="1999"/>
            </a:lvl3pPr>
            <a:lvl4pPr marL="880551" indent="-181290">
              <a:defRPr/>
            </a:lvl4pPr>
            <a:lvl5pPr marL="1048893" indent="-16834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714078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435744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8036434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4963"/>
            <a:ext cx="10056812" cy="1015663"/>
          </a:xfrm>
          <a:noFill/>
        </p:spPr>
        <p:txBody>
          <a:bodyPr tIns="91440" bIns="91440" anchor="b" anchorCtr="0">
            <a:spAutoFit/>
          </a:bodyPr>
          <a:lstStyle>
            <a:lvl1pPr>
              <a:defRPr sz="59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80" y="3768007"/>
            <a:ext cx="10058400" cy="683264"/>
          </a:xfrm>
          <a:noFill/>
        </p:spPr>
        <p:txBody>
          <a:bodyPr lIns="182880" tIns="146304" rIns="182880" bIns="146304">
            <a:spAutoFit/>
          </a:bodyPr>
          <a:lstStyle>
            <a:lvl1pPr marL="0" indent="0">
              <a:spcBef>
                <a:spcPts val="0"/>
              </a:spcBef>
              <a:buNone/>
              <a:defRPr sz="27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8"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80" y="4290792"/>
            <a:ext cx="10058400" cy="627864"/>
          </a:xfrm>
          <a:noFill/>
        </p:spPr>
        <p:txBody>
          <a:bodyPr lIns="182880" tIns="146304" rIns="182880" bIns="146304">
            <a:spAutoFit/>
          </a:bodyPr>
          <a:lstStyle>
            <a:lvl1pPr marL="0" indent="0">
              <a:spcBef>
                <a:spcPts val="0"/>
              </a:spcBef>
              <a:buNone/>
              <a:defRPr sz="23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713532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401" y="2284963"/>
            <a:ext cx="7086439" cy="1015663"/>
          </a:xfrm>
          <a:noFill/>
        </p:spPr>
        <p:txBody>
          <a:bodyPr wrap="square" tIns="91440" bIns="91440" anchor="b" anchorCtr="0">
            <a:spAutoFit/>
          </a:bodyPr>
          <a:lstStyle>
            <a:lvl1pPr>
              <a:defRPr sz="5998" spc="-101"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8" y="3768007"/>
            <a:ext cx="7087559" cy="683264"/>
          </a:xfrm>
          <a:noFill/>
        </p:spPr>
        <p:txBody>
          <a:bodyPr wrap="square" lIns="182880" tIns="146304" rIns="182880" bIns="146304">
            <a:spAutoFit/>
          </a:bodyPr>
          <a:lstStyle>
            <a:lvl1pPr marL="0" indent="0">
              <a:spcBef>
                <a:spcPts val="0"/>
              </a:spcBef>
              <a:buNone/>
              <a:defRPr sz="27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7"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369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1"/>
        </a:solidFill>
        <a:effectLst/>
      </p:bgPr>
    </p:bg>
    <p:spTree>
      <p:nvGrpSpPr>
        <p:cNvPr id="1" name=""/>
        <p:cNvGrpSpPr/>
        <p:nvPr/>
      </p:nvGrpSpPr>
      <p:grpSpPr>
        <a:xfrm>
          <a:off x="0" y="0"/>
          <a:ext cx="0" cy="0"/>
          <a:chOff x="0" y="0"/>
          <a:chExt cx="0" cy="0"/>
        </a:xfrm>
      </p:grpSpPr>
      <p:sp>
        <p:nvSpPr>
          <p:cNvPr id="7" name="TextBox 6"/>
          <p:cNvSpPr txBox="1"/>
          <p:nvPr userDrawn="1"/>
        </p:nvSpPr>
        <p:spPr>
          <a:xfrm>
            <a:off x="11960" y="-63660"/>
            <a:ext cx="12542981" cy="7017306"/>
          </a:xfrm>
          <a:prstGeom prst="rect">
            <a:avLst/>
          </a:prstGeom>
          <a:noFill/>
        </p:spPr>
        <p:txBody>
          <a:bodyPr wrap="square" rtlCol="0">
            <a:spAutoFit/>
          </a:bodyPr>
          <a:lstStyle/>
          <a:p>
            <a:r>
              <a:rPr lang="en-NZ" dirty="0">
                <a:solidFill>
                  <a:prstClr val="white"/>
                </a:solidFill>
                <a:latin typeface="Segoe UI Light" panose="020B0502040204020203" pitchFamily="34" charset="0"/>
                <a:cs typeface="Segoe UI Light" panose="020B0502040204020203" pitchFamily="34" charset="0"/>
              </a:rPr>
              <a:t>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a:t>
            </a:r>
          </a:p>
        </p:txBody>
      </p:sp>
      <p:sp>
        <p:nvSpPr>
          <p:cNvPr id="8" name="Rectangle 7"/>
          <p:cNvSpPr/>
          <p:nvPr userDrawn="1"/>
        </p:nvSpPr>
        <p:spPr>
          <a:xfrm>
            <a:off x="0" y="0"/>
            <a:ext cx="12436475" cy="7001164"/>
          </a:xfrm>
          <a:prstGeom prst="rect">
            <a:avLst/>
          </a:prstGeom>
          <a:gradFill flip="none" rotWithShape="1">
            <a:gsLst>
              <a:gs pos="54000">
                <a:srgbClr val="000000">
                  <a:alpha val="62000"/>
                </a:srgbClr>
              </a:gs>
              <a:gs pos="80000">
                <a:sysClr val="windowText" lastClr="000000"/>
              </a:gs>
            </a:gsLst>
            <a:lin ang="9600000" scaled="0"/>
            <a:tileRect/>
          </a:gra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9" name="Rectangle 8"/>
          <p:cNvSpPr/>
          <p:nvPr userDrawn="1"/>
        </p:nvSpPr>
        <p:spPr bwMode="auto">
          <a:xfrm>
            <a:off x="0" y="6080284"/>
            <a:ext cx="12436475" cy="914241"/>
          </a:xfrm>
          <a:prstGeom prst="rect">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0" name="Picture 9"/>
          <p:cNvPicPr>
            <a:picLocks noChangeAspect="1"/>
          </p:cNvPicPr>
          <p:nvPr userDrawn="1"/>
        </p:nvPicPr>
        <p:blipFill>
          <a:blip r:embed="rId2"/>
          <a:stretch>
            <a:fillRect/>
          </a:stretch>
        </p:blipFill>
        <p:spPr>
          <a:xfrm>
            <a:off x="457597" y="6285063"/>
            <a:ext cx="1456418" cy="31089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2"/>
            <a:ext cx="11329398" cy="1015663"/>
          </a:xfrm>
          <a:noFill/>
        </p:spPr>
        <p:txBody>
          <a:bodyPr wrap="square" tIns="91440" bIns="91440" anchor="t" anchorCtr="0">
            <a:spAutoFit/>
          </a:bodyPr>
          <a:lstStyle>
            <a:lvl1pPr>
              <a:defRPr sz="5998" spc="-101"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2001425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2"/>
            <a:ext cx="11329398" cy="1015663"/>
          </a:xfrm>
          <a:noFill/>
        </p:spPr>
        <p:txBody>
          <a:bodyPr wrap="square" tIns="91440" bIns="91440" anchor="t" anchorCtr="0">
            <a:spAutoFit/>
          </a:bodyPr>
          <a:lstStyle>
            <a:lvl1pPr>
              <a:defRPr sz="59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960265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2"/>
            <a:ext cx="11329398" cy="1015663"/>
          </a:xfrm>
          <a:noFill/>
        </p:spPr>
        <p:txBody>
          <a:bodyPr wrap="square" tIns="91440" bIns="91440" anchor="t" anchorCtr="0">
            <a:spAutoFit/>
          </a:bodyPr>
          <a:lstStyle>
            <a:lvl1pPr>
              <a:defRPr sz="59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476327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2"/>
            <a:ext cx="11329398" cy="1015663"/>
          </a:xfrm>
          <a:noFill/>
        </p:spPr>
        <p:txBody>
          <a:bodyPr wrap="square" tIns="91440" bIns="91440" anchor="t" anchorCtr="0">
            <a:spAutoFit/>
          </a:bodyPr>
          <a:lstStyle>
            <a:lvl1pPr>
              <a:defRPr sz="59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194260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1" y="2283442"/>
            <a:ext cx="11329398" cy="1015663"/>
          </a:xfrm>
          <a:noFill/>
        </p:spPr>
        <p:txBody>
          <a:bodyPr wrap="square" tIns="91440" bIns="91440" anchor="t" anchorCtr="0">
            <a:spAutoFit/>
          </a:bodyPr>
          <a:lstStyle>
            <a:lvl1pPr>
              <a:defRPr sz="59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3916326"/>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9" y="6344304"/>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90" tIns="45696" rIns="91390" bIns="45696" numCol="1" anchor="t" anchorCtr="0" compatLnSpc="1">
            <a:prstTxWarp prst="textNoShape">
              <a:avLst/>
            </a:prstTxWarp>
          </a:bodyPr>
          <a:lstStyle/>
          <a:p>
            <a:pPr marL="0" marR="0" lvl="0" indent="0" algn="l" defTabSz="9323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9616282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4"/>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90" tIns="45696" rIns="91390" bIns="45696" numCol="1" anchor="t" anchorCtr="0" compatLnSpc="1">
            <a:prstTxWarp prst="textNoShape">
              <a:avLst/>
            </a:prstTxWarp>
          </a:bodyPr>
          <a:lstStyle/>
          <a:p>
            <a:pPr marL="0" marR="0" lvl="0" indent="0" algn="l" defTabSz="9323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8585255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9" y="6344304"/>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90" tIns="45696" rIns="91390" bIns="45696" numCol="1" anchor="t" anchorCtr="0" compatLnSpc="1">
            <a:prstTxWarp prst="textNoShape">
              <a:avLst/>
            </a:prstTxWarp>
          </a:bodyPr>
          <a:lstStyle/>
          <a:p>
            <a:pPr marL="0" marR="0" lvl="0" indent="0" algn="l" defTabSz="9323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9477372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9" y="6344304"/>
            <a:ext cx="1408240"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90" tIns="45696" rIns="91390" bIns="45696" numCol="1" anchor="t" anchorCtr="0" compatLnSpc="1">
            <a:prstTxWarp prst="textNoShape">
              <a:avLst/>
            </a:prstTxWarp>
          </a:bodyPr>
          <a:lstStyle/>
          <a:p>
            <a:pPr marL="0" marR="0" lvl="0" indent="0" algn="l" defTabSz="93231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1868736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84372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0000"/>
        </a:solidFill>
        <a:effectLst/>
      </p:bgPr>
    </p:bg>
    <p:spTree>
      <p:nvGrpSpPr>
        <p:cNvPr id="1" name=""/>
        <p:cNvGrpSpPr/>
        <p:nvPr/>
      </p:nvGrpSpPr>
      <p:grpSpPr>
        <a:xfrm>
          <a:off x="0" y="0"/>
          <a:ext cx="0" cy="0"/>
          <a:chOff x="0" y="0"/>
          <a:chExt cx="0" cy="0"/>
        </a:xfrm>
      </p:grpSpPr>
      <p:sp>
        <p:nvSpPr>
          <p:cNvPr id="3" name="TextBox 2"/>
          <p:cNvSpPr txBox="1"/>
          <p:nvPr userDrawn="1"/>
        </p:nvSpPr>
        <p:spPr>
          <a:xfrm>
            <a:off x="11960" y="-63660"/>
            <a:ext cx="12542981" cy="7017306"/>
          </a:xfrm>
          <a:prstGeom prst="rect">
            <a:avLst/>
          </a:prstGeom>
          <a:noFill/>
        </p:spPr>
        <p:txBody>
          <a:bodyPr wrap="square" rtlCol="0">
            <a:spAutoFit/>
          </a:bodyPr>
          <a:lstStyle/>
          <a:p>
            <a:r>
              <a:rPr lang="en-NZ" dirty="0">
                <a:solidFill>
                  <a:prstClr val="white"/>
                </a:solidFill>
                <a:latin typeface="Segoe UI Light" panose="020B0502040204020203" pitchFamily="34" charset="0"/>
                <a:cs typeface="Segoe UI Light" panose="020B0502040204020203" pitchFamily="34" charset="0"/>
              </a:rPr>
              <a:t>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a:t>
            </a:r>
          </a:p>
        </p:txBody>
      </p:sp>
      <p:sp>
        <p:nvSpPr>
          <p:cNvPr id="4" name="Rectangle 3"/>
          <p:cNvSpPr/>
          <p:nvPr userDrawn="1"/>
        </p:nvSpPr>
        <p:spPr>
          <a:xfrm>
            <a:off x="0" y="0"/>
            <a:ext cx="12436475" cy="7001164"/>
          </a:xfrm>
          <a:prstGeom prst="rect">
            <a:avLst/>
          </a:prstGeom>
          <a:gradFill flip="none" rotWithShape="1">
            <a:gsLst>
              <a:gs pos="54000">
                <a:srgbClr val="000000">
                  <a:alpha val="62000"/>
                </a:srgbClr>
              </a:gs>
              <a:gs pos="80000">
                <a:sysClr val="windowText" lastClr="000000"/>
              </a:gs>
            </a:gsLst>
            <a:lin ang="9600000" scaled="0"/>
            <a:tileRect/>
          </a:gra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5" name="Rectangle 4"/>
          <p:cNvSpPr/>
          <p:nvPr userDrawn="1"/>
        </p:nvSpPr>
        <p:spPr bwMode="auto">
          <a:xfrm>
            <a:off x="0" y="6080284"/>
            <a:ext cx="12436475" cy="914241"/>
          </a:xfrm>
          <a:prstGeom prst="rect">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p:cNvPicPr>
            <a:picLocks noChangeAspect="1"/>
          </p:cNvPicPr>
          <p:nvPr userDrawn="1"/>
        </p:nvPicPr>
        <p:blipFill>
          <a:blip r:embed="rId2"/>
          <a:stretch>
            <a:fillRect/>
          </a:stretch>
        </p:blipFill>
        <p:spPr>
          <a:xfrm>
            <a:off x="457597" y="6285063"/>
            <a:ext cx="1456418" cy="310896"/>
          </a:xfrm>
          <a:prstGeom prst="rect">
            <a:avLst/>
          </a:prstGeom>
        </p:spPr>
      </p:pic>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86284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5989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0455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76196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4477"/>
            <a:ext cx="11887199" cy="403145"/>
          </a:xfrm>
          <a:prstGeom prst="rect">
            <a:avLst/>
          </a:prstGeom>
          <a:noFill/>
          <a:ln w="12700">
            <a:noFill/>
            <a:miter lim="800000"/>
            <a:headEnd type="none" w="sm" len="sm"/>
            <a:tailEnd type="none" w="sm" len="sm"/>
          </a:ln>
          <a:effectLst/>
        </p:spPr>
        <p:txBody>
          <a:bodyPr vert="horz" wrap="square" lIns="182781" tIns="146224" rIns="182781" bIns="146224" numCol="1" anchor="t" anchorCtr="0" compatLnSpc="1">
            <a:prstTxWarp prst="textNoShape">
              <a:avLst/>
            </a:prstTxWarp>
            <a:spAutoFit/>
          </a:bodyPr>
          <a:lstStyle/>
          <a:p>
            <a:pPr marL="0" marR="0" lvl="0" indent="0" algn="l" defTabSz="93186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39"/>
            <a:ext cx="3291840" cy="705836"/>
          </a:xfrm>
          <a:prstGeom prst="rect">
            <a:avLst/>
          </a:prstGeom>
        </p:spPr>
      </p:pic>
    </p:spTree>
    <p:extLst>
      <p:ext uri="{BB962C8B-B14F-4D97-AF65-F5344CB8AC3E}">
        <p14:creationId xmlns:p14="http://schemas.microsoft.com/office/powerpoint/2010/main" val="178675969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510095"/>
          </a:xfrm>
          <a:prstGeom prst="rect">
            <a:avLst/>
          </a:prstGeom>
        </p:spPr>
        <p:txBody>
          <a:bodyPr/>
          <a:lstStyle>
            <a:lvl1pPr marL="290379" indent="-290379">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7" indent="-280858">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10" indent="-228495">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3" indent="-228495">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7"/>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201691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8" y="6380761"/>
            <a:ext cx="2798207" cy="372394"/>
          </a:xfrm>
          <a:prstGeom prst="rect">
            <a:avLst/>
          </a:prstGeom>
        </p:spPr>
        <p:txBody>
          <a:bodyPr/>
          <a:lstStyle/>
          <a:p>
            <a:pPr algn="r" defTabSz="932144">
              <a:defRPr/>
            </a:pPr>
            <a:fld id="{0A164282-434E-41D4-9582-783D542A7B68}" type="slidenum">
              <a:rPr lang="en-US" sz="2039" smtClean="0">
                <a:solidFill>
                  <a:srgbClr val="289FD7"/>
                </a:solidFill>
                <a:latin typeface="Segoe UI Light"/>
              </a:rPr>
              <a:pPr algn="r" defTabSz="932144">
                <a:defRPr/>
              </a:pPr>
              <a:t>‹#›</a:t>
            </a:fld>
            <a:endParaRPr lang="en-US" sz="2039">
              <a:solidFill>
                <a:srgbClr val="289FD7"/>
              </a:solidFill>
              <a:latin typeface="Segoe UI Light"/>
            </a:endParaRPr>
          </a:p>
        </p:txBody>
      </p:sp>
    </p:spTree>
    <p:extLst>
      <p:ext uri="{BB962C8B-B14F-4D97-AF65-F5344CB8AC3E}">
        <p14:creationId xmlns:p14="http://schemas.microsoft.com/office/powerpoint/2010/main" val="278236811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0" y="1"/>
          <a:ext cx="12435839" cy="5999384"/>
        </p:xfrm>
        <a:graphic>
          <a:graphicData uri="http://schemas.openxmlformats.org/presentationml/2006/ole">
            <mc:AlternateContent xmlns:mc="http://schemas.openxmlformats.org/markup-compatibility/2006">
              <mc:Choice xmlns:v="urn:schemas-microsoft-com:vml" Requires="v">
                <p:oleObj spid="_x0000_s1039"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0" y="1"/>
                        <a:ext cx="12435839" cy="599938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385589" y="6233566"/>
            <a:ext cx="1456418" cy="310896"/>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3" name="TextBox 2"/>
          <p:cNvSpPr txBox="1"/>
          <p:nvPr userDrawn="1"/>
        </p:nvSpPr>
        <p:spPr>
          <a:xfrm>
            <a:off x="241573" y="1913086"/>
            <a:ext cx="8568952" cy="1283882"/>
          </a:xfrm>
          <a:prstGeom prst="rect">
            <a:avLst/>
          </a:prstGeom>
          <a:noFill/>
        </p:spPr>
        <p:txBody>
          <a:bodyPr wrap="square" lIns="182806" tIns="146246" rIns="182806" bIns="146246" rtlCol="0">
            <a:spAutoFit/>
          </a:bodyPr>
          <a:lstStyle/>
          <a:p>
            <a:pPr>
              <a:lnSpc>
                <a:spcPct val="90000"/>
              </a:lnSpc>
              <a:spcAft>
                <a:spcPts val="600"/>
              </a:spcAft>
            </a:pPr>
            <a:r>
              <a:rPr lang="en-NZ" sz="6998" dirty="0">
                <a:solidFill>
                  <a:schemeClr val="bg1"/>
                </a:solidFill>
                <a:latin typeface="+mn-lt"/>
              </a:rPr>
              <a:t>Microsoft Ignite</a:t>
            </a:r>
            <a:r>
              <a:rPr lang="en-NZ" sz="6998" baseline="0" dirty="0">
                <a:solidFill>
                  <a:schemeClr val="bg1"/>
                </a:solidFill>
                <a:latin typeface="+mn-lt"/>
              </a:rPr>
              <a:t> NZ</a:t>
            </a:r>
            <a:endParaRPr lang="en-NZ" sz="6998" dirty="0">
              <a:solidFill>
                <a:schemeClr val="bg1"/>
              </a:solidFill>
              <a:latin typeface="+mn-lt"/>
            </a:endParaRPr>
          </a:p>
        </p:txBody>
      </p:sp>
      <p:sp>
        <p:nvSpPr>
          <p:cNvPr id="5" name="TextBox 4"/>
          <p:cNvSpPr txBox="1"/>
          <p:nvPr userDrawn="1"/>
        </p:nvSpPr>
        <p:spPr>
          <a:xfrm>
            <a:off x="241573" y="2921199"/>
            <a:ext cx="8208912" cy="1503353"/>
          </a:xfrm>
          <a:prstGeom prst="rect">
            <a:avLst/>
          </a:prstGeom>
          <a:noFill/>
        </p:spPr>
        <p:txBody>
          <a:bodyPr wrap="square" lIns="182806" tIns="146246" rIns="182806" bIns="146246" rtlCol="0">
            <a:spAutoFit/>
          </a:bodyPr>
          <a:lstStyle/>
          <a:p>
            <a:pPr>
              <a:lnSpc>
                <a:spcPct val="90000"/>
              </a:lnSpc>
              <a:spcAft>
                <a:spcPts val="600"/>
              </a:spcAft>
            </a:pPr>
            <a:r>
              <a:rPr lang="en-NZ" sz="3998" dirty="0">
                <a:solidFill>
                  <a:schemeClr val="bg1"/>
                </a:solidFill>
                <a:latin typeface="+mn-lt"/>
              </a:rPr>
              <a:t>25-28</a:t>
            </a:r>
            <a:r>
              <a:rPr lang="en-NZ" sz="3998" baseline="0" dirty="0">
                <a:solidFill>
                  <a:schemeClr val="bg1"/>
                </a:solidFill>
                <a:latin typeface="+mn-lt"/>
              </a:rPr>
              <a:t> October 2016</a:t>
            </a:r>
          </a:p>
          <a:p>
            <a:pPr>
              <a:lnSpc>
                <a:spcPct val="90000"/>
              </a:lnSpc>
              <a:spcAft>
                <a:spcPts val="600"/>
              </a:spcAft>
            </a:pPr>
            <a:r>
              <a:rPr lang="en-NZ" sz="3998" baseline="0" dirty="0">
                <a:solidFill>
                  <a:schemeClr val="bg1"/>
                </a:solidFill>
                <a:latin typeface="+mn-lt"/>
              </a:rPr>
              <a:t>SKYCITY, Auckland</a:t>
            </a:r>
            <a:endParaRPr lang="en-NZ" sz="3998" dirty="0">
              <a:solidFill>
                <a:schemeClr val="bg1"/>
              </a:solidFill>
              <a:latin typeface="+mn-lt"/>
            </a:endParaRPr>
          </a:p>
        </p:txBody>
      </p:sp>
      <p:pic>
        <p:nvPicPr>
          <p:cNvPr id="8" name="Picture 7"/>
          <p:cNvPicPr>
            <a:picLocks noChangeAspect="1"/>
          </p:cNvPicPr>
          <p:nvPr userDrawn="1"/>
        </p:nvPicPr>
        <p:blipFill>
          <a:blip r:embed="rId7"/>
          <a:stretch>
            <a:fillRect/>
          </a:stretch>
        </p:blipFill>
        <p:spPr>
          <a:xfrm>
            <a:off x="31410" y="-234181"/>
            <a:ext cx="12405065" cy="2205345"/>
          </a:xfrm>
          <a:prstGeom prst="rect">
            <a:avLst/>
          </a:prstGeom>
        </p:spPr>
      </p:pic>
    </p:spTree>
    <p:extLst>
      <p:ext uri="{BB962C8B-B14F-4D97-AF65-F5344CB8AC3E}">
        <p14:creationId xmlns:p14="http://schemas.microsoft.com/office/powerpoint/2010/main" val="22639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userDrawn="1">
            <p:extLst/>
          </p:nvPr>
        </p:nvGraphicFramePr>
        <p:xfrm>
          <a:off x="637" y="0"/>
          <a:ext cx="12435839" cy="6080284"/>
        </p:xfrm>
        <a:graphic>
          <a:graphicData uri="http://schemas.openxmlformats.org/presentationml/2006/ole">
            <mc:AlternateContent xmlns:mc="http://schemas.openxmlformats.org/markup-compatibility/2006">
              <mc:Choice xmlns:v="urn:schemas-microsoft-com:vml" Requires="v">
                <p:oleObj spid="_x0000_s2063" name="Image" r:id="rId3" imgW="24380640" imgH="15238080" progId="Photoshop.Image.12">
                  <p:embed/>
                </p:oleObj>
              </mc:Choice>
              <mc:Fallback>
                <p:oleObj name="Image" r:id="rId3" imgW="24380640" imgH="15238080" progId="Photoshop.Image.12">
                  <p:embed/>
                  <p:pic>
                    <p:nvPicPr>
                      <p:cNvPr id="2" name="Object 1"/>
                      <p:cNvPicPr/>
                      <p:nvPr/>
                    </p:nvPicPr>
                    <p:blipFill>
                      <a:blip r:embed="rId4"/>
                      <a:stretch>
                        <a:fillRect/>
                      </a:stretch>
                    </p:blipFill>
                    <p:spPr>
                      <a:xfrm>
                        <a:off x="637" y="0"/>
                        <a:ext cx="12435839" cy="6080284"/>
                      </a:xfrm>
                      <a:prstGeom prst="rect">
                        <a:avLst/>
                      </a:prstGeom>
                    </p:spPr>
                  </p:pic>
                </p:oleObj>
              </mc:Fallback>
            </mc:AlternateContent>
          </a:graphicData>
        </a:graphic>
      </p:graphicFrame>
      <p:pic>
        <p:nvPicPr>
          <p:cNvPr id="11" name="Picture 10"/>
          <p:cNvPicPr>
            <a:picLocks noChangeAspect="1"/>
          </p:cNvPicPr>
          <p:nvPr userDrawn="1"/>
        </p:nvPicPr>
        <p:blipFill>
          <a:blip r:embed="rId5"/>
          <a:stretch>
            <a:fillRect/>
          </a:stretch>
        </p:blipFill>
        <p:spPr>
          <a:xfrm>
            <a:off x="457597" y="6285063"/>
            <a:ext cx="1456418" cy="310896"/>
          </a:xfrm>
          <a:prstGeom prst="rect">
            <a:avLst/>
          </a:prstGeom>
        </p:spPr>
      </p:pic>
      <p:pic>
        <p:nvPicPr>
          <p:cNvPr id="16" name="Picture 15"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87482" y="182555"/>
            <a:ext cx="11672947" cy="2119277"/>
          </a:xfrm>
          <a:noFill/>
        </p:spPr>
        <p:txBody>
          <a:bodyPr lIns="146304" tIns="91440" rIns="146304" bIns="91440" anchor="t" anchorCtr="0"/>
          <a:lstStyle>
            <a:lvl1pPr>
              <a:defRPr sz="5998" spc="-100" baseline="0">
                <a:solidFill>
                  <a:schemeClr val="bg1"/>
                </a:soli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003" y="3497262"/>
            <a:ext cx="7640499" cy="829612"/>
          </a:xfrm>
          <a:noFill/>
        </p:spPr>
        <p:txBody>
          <a:bodyPr lIns="146304" tIns="109728" rIns="146304" bIns="109728">
            <a:noAutofit/>
          </a:bodyPr>
          <a:lstStyle>
            <a:lvl1pPr marL="0" indent="0">
              <a:spcBef>
                <a:spcPts val="0"/>
              </a:spcBef>
              <a:buNone/>
              <a:defRPr sz="3198" spc="0" baseline="0">
                <a:solidFill>
                  <a:schemeClr val="bg1"/>
                </a:solidFill>
                <a:latin typeface="+mj-lt"/>
              </a:defRPr>
            </a:lvl1pPr>
          </a:lstStyle>
          <a:p>
            <a:pPr lvl="0"/>
            <a:r>
              <a:rPr lang="en-US" dirty="0"/>
              <a:t>Speaker Name</a:t>
            </a:r>
          </a:p>
        </p:txBody>
      </p:sp>
      <p:sp>
        <p:nvSpPr>
          <p:cNvPr id="12" name="Text Placeholder 4"/>
          <p:cNvSpPr>
            <a:spLocks noGrp="1"/>
          </p:cNvSpPr>
          <p:nvPr>
            <p:ph type="body" sz="quarter" idx="13" hasCustomPrompt="1"/>
          </p:nvPr>
        </p:nvSpPr>
        <p:spPr bwMode="white">
          <a:xfrm>
            <a:off x="287481" y="2506609"/>
            <a:ext cx="7382067" cy="888264"/>
          </a:xfrm>
          <a:noFill/>
        </p:spPr>
        <p:txBody>
          <a:bodyPr lIns="146304" tIns="109728" rIns="146304" bIns="109728">
            <a:noAutofit/>
          </a:bodyPr>
          <a:lstStyle>
            <a:lvl1pPr marL="0" indent="0">
              <a:spcBef>
                <a:spcPts val="0"/>
              </a:spcBef>
              <a:buNone/>
              <a:defRPr sz="3198" spc="0" baseline="0">
                <a:solidFill>
                  <a:schemeClr val="bg1"/>
                </a:solidFill>
                <a:latin typeface="+mj-lt"/>
              </a:defRPr>
            </a:lvl1pPr>
          </a:lstStyle>
          <a:p>
            <a:pPr lvl="0"/>
            <a:r>
              <a:rPr lang="en-US" dirty="0"/>
              <a:t>Session Code</a:t>
            </a:r>
          </a:p>
        </p:txBody>
      </p:sp>
    </p:spTree>
    <p:extLst>
      <p:ext uri="{BB962C8B-B14F-4D97-AF65-F5344CB8AC3E}">
        <p14:creationId xmlns:p14="http://schemas.microsoft.com/office/powerpoint/2010/main" val="86919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6661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69591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4440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532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26287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6410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85048"/>
          </a:xfrm>
        </p:spPr>
        <p:txBody>
          <a:bodyPr wrap="square">
            <a:spAutoFit/>
          </a:bodyPr>
          <a:lstStyle>
            <a:lvl1pPr marL="287224" indent="-287224">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85048"/>
          </a:xfrm>
        </p:spPr>
        <p:txBody>
          <a:bodyPr wrap="square">
            <a:spAutoFit/>
          </a:bodyPr>
          <a:lstStyle>
            <a:lvl1pPr marL="287224" indent="-287224">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27440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85048"/>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85048"/>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0765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64578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399" kern="1200" spc="0" baseline="0" dirty="0">
                <a:noFill/>
                <a:latin typeface="+mn-lt"/>
                <a:ea typeface="+mn-ea"/>
                <a:cs typeface="+mn-cs"/>
              </a:defRPr>
            </a:lvl1pPr>
            <a:lvl2pPr>
              <a:defRPr lang="en-US" sz="2399"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7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8"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06" tIns="146246" rIns="182806" bIns="146246" numCol="1" rtlCol="0" anchor="ctr" anchorCtr="0" compatLnSpc="1">
            <a:prstTxWarp prst="textNoShape">
              <a:avLst/>
            </a:prstTxWarp>
          </a:bodyPr>
          <a:lstStyle/>
          <a:p>
            <a:pPr algn="ctr" defTabSz="932103" fontAlgn="base">
              <a:spcBef>
                <a:spcPct val="0"/>
              </a:spcBef>
              <a:spcAft>
                <a:spcPct val="0"/>
              </a:spcAft>
            </a:pPr>
            <a:endParaRPr lang="en-US" sz="1999"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8" y="1434069"/>
            <a:ext cx="5943601" cy="3433208"/>
          </a:xfrm>
          <a:blipFill>
            <a:blip r:embed="rId3"/>
            <a:stretch>
              <a:fillRect/>
            </a:stretch>
          </a:blipFill>
        </p:spPr>
        <p:txBody>
          <a:bodyPr lIns="182880" tIns="146304" rIns="182880" bIns="146304">
            <a:noAutofit/>
          </a:bodyPr>
          <a:lstStyle>
            <a:lvl1pPr marL="0" indent="0">
              <a:buNone/>
              <a:defRPr lang="en-US" sz="2399" kern="1200" spc="0" baseline="0" dirty="0">
                <a:gradFill>
                  <a:gsLst>
                    <a:gs pos="1250">
                      <a:schemeClr val="tx1"/>
                    </a:gs>
                    <a:gs pos="100000">
                      <a:schemeClr val="tx1"/>
                    </a:gs>
                  </a:gsLst>
                  <a:lin ang="5400000" scaled="0"/>
                </a:gradFill>
                <a:latin typeface="+mn-lt"/>
                <a:ea typeface="+mn-ea"/>
                <a:cs typeface="+mn-cs"/>
              </a:defRPr>
            </a:lvl1pPr>
            <a:lvl2pPr algn="ctr">
              <a:defRPr lang="en-US" sz="2399"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37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399">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198">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1607984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7"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8"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17701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
        <p:nvSpPr>
          <p:cNvPr id="2" name="TextBox 1"/>
          <p:cNvSpPr txBox="1"/>
          <p:nvPr userDrawn="1"/>
        </p:nvSpPr>
        <p:spPr>
          <a:xfrm>
            <a:off x="11960" y="-63660"/>
            <a:ext cx="12542981" cy="7017306"/>
          </a:xfrm>
          <a:prstGeom prst="rect">
            <a:avLst/>
          </a:prstGeom>
          <a:noFill/>
        </p:spPr>
        <p:txBody>
          <a:bodyPr wrap="square" rtlCol="0">
            <a:spAutoFit/>
          </a:bodyPr>
          <a:lstStyle/>
          <a:p>
            <a:r>
              <a:rPr lang="en-NZ" dirty="0">
                <a:solidFill>
                  <a:prstClr val="white"/>
                </a:solidFill>
                <a:latin typeface="Segoe UI Light" panose="020B0502040204020203" pitchFamily="34" charset="0"/>
                <a:cs typeface="Segoe UI Light" panose="020B0502040204020203" pitchFamily="34" charset="0"/>
              </a:rPr>
              <a:t>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a:t>
            </a:r>
          </a:p>
        </p:txBody>
      </p:sp>
      <p:sp>
        <p:nvSpPr>
          <p:cNvPr id="3" name="Rectangle 2"/>
          <p:cNvSpPr/>
          <p:nvPr userDrawn="1"/>
        </p:nvSpPr>
        <p:spPr>
          <a:xfrm>
            <a:off x="0" y="0"/>
            <a:ext cx="12436475" cy="7001164"/>
          </a:xfrm>
          <a:prstGeom prst="rect">
            <a:avLst/>
          </a:prstGeom>
          <a:gradFill flip="none" rotWithShape="1">
            <a:gsLst>
              <a:gs pos="54000">
                <a:srgbClr val="000000">
                  <a:alpha val="62000"/>
                </a:srgbClr>
              </a:gs>
              <a:gs pos="80000">
                <a:sysClr val="windowText" lastClr="000000"/>
              </a:gs>
            </a:gsLst>
            <a:lin ang="9600000" scaled="0"/>
            <a:tileRect/>
          </a:gra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4" name="Rectangle 3"/>
          <p:cNvSpPr/>
          <p:nvPr userDrawn="1"/>
        </p:nvSpPr>
        <p:spPr bwMode="auto">
          <a:xfrm>
            <a:off x="0" y="6080284"/>
            <a:ext cx="12436475" cy="914241"/>
          </a:xfrm>
          <a:prstGeom prst="rect">
            <a:avLst/>
          </a:prstGeom>
          <a:solidFill>
            <a:sysClr val="window" lastClr="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 name="Picture 4"/>
          <p:cNvPicPr>
            <a:picLocks noChangeAspect="1"/>
          </p:cNvPicPr>
          <p:nvPr userDrawn="1"/>
        </p:nvPicPr>
        <p:blipFill>
          <a:blip r:embed="rId2"/>
          <a:stretch>
            <a:fillRect/>
          </a:stretch>
        </p:blipFill>
        <p:spPr>
          <a:xfrm>
            <a:off x="457597" y="6285063"/>
            <a:ext cx="1456418" cy="310896"/>
          </a:xfrm>
          <a:prstGeom prst="rect">
            <a:avLst/>
          </a:prstGeom>
        </p:spPr>
      </p:pic>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7"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43972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1060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56633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65418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828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009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753947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92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84651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31096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5008" y="6482890"/>
            <a:ext cx="2798207" cy="372394"/>
          </a:xfrm>
          <a:prstGeom prst="rect">
            <a:avLst/>
          </a:prstGeom>
        </p:spPr>
        <p:txBody>
          <a:bodyPr/>
          <a:lstStyle/>
          <a:p>
            <a:fld id="{253C17AA-1C9A-43C3-90CE-FD702BC7AD24}" type="datetimeFigureOut">
              <a:rPr lang="en-US" smtClean="0"/>
              <a:t>6/14/2017</a:t>
            </a:fld>
            <a:endParaRPr lang="en-US"/>
          </a:p>
        </p:txBody>
      </p:sp>
      <p:sp>
        <p:nvSpPr>
          <p:cNvPr id="3" name="Footer Placeholder 2"/>
          <p:cNvSpPr>
            <a:spLocks noGrp="1"/>
          </p:cNvSpPr>
          <p:nvPr>
            <p:ph type="ftr" sz="quarter" idx="11"/>
          </p:nvPr>
        </p:nvSpPr>
        <p:spPr>
          <a:xfrm>
            <a:off x="4119583" y="6482890"/>
            <a:ext cx="4197310" cy="372394"/>
          </a:xfrm>
          <a:prstGeom prst="rect">
            <a:avLst/>
          </a:prstGeom>
        </p:spPr>
        <p:txBody>
          <a:bodyPr/>
          <a:lstStyle/>
          <a:p>
            <a:endParaRPr lang="en-US"/>
          </a:p>
        </p:txBody>
      </p:sp>
      <p:sp>
        <p:nvSpPr>
          <p:cNvPr id="4" name="Slide Number Placeholder 3"/>
          <p:cNvSpPr>
            <a:spLocks noGrp="1"/>
          </p:cNvSpPr>
          <p:nvPr>
            <p:ph type="sldNum" sz="quarter" idx="12"/>
          </p:nvPr>
        </p:nvSpPr>
        <p:spPr>
          <a:xfrm>
            <a:off x="8783261" y="6482890"/>
            <a:ext cx="2798207" cy="372394"/>
          </a:xfrm>
          <a:prstGeom prst="rect">
            <a:avLst/>
          </a:prstGeom>
        </p:spPr>
        <p:txBody>
          <a:bodyPr/>
          <a:lstStyle/>
          <a:p>
            <a:fld id="{3E04041D-0B1E-4780-AC9C-3FD00A32F6AD}" type="slidenum">
              <a:rPr lang="en-US" smtClean="0"/>
              <a:t>‹#›</a:t>
            </a:fld>
            <a:endParaRPr lang="en-US"/>
          </a:p>
        </p:txBody>
      </p:sp>
    </p:spTree>
    <p:extLst>
      <p:ext uri="{BB962C8B-B14F-4D97-AF65-F5344CB8AC3E}">
        <p14:creationId xmlns:p14="http://schemas.microsoft.com/office/powerpoint/2010/main" val="20722814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Slide - Microsoft">
    <p:bg>
      <p:bgPr>
        <a:solidFill>
          <a:srgbClr val="3E92D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40" y="307623"/>
            <a:ext cx="3656013" cy="578303"/>
          </a:xfrm>
        </p:spPr>
        <p:txBody>
          <a:bodyPr lIns="182880" tIns="146304" rIns="182880" bIns="146304"/>
          <a:lstStyle>
            <a:lvl1pPr marL="0" indent="0" algn="r">
              <a:buNone/>
              <a:defRPr sz="1999">
                <a:latin typeface="+mn-lt"/>
              </a:defRPr>
            </a:lvl1pPr>
            <a:lvl2pPr marL="342699" indent="0">
              <a:buNone/>
              <a:defRPr sz="1999"/>
            </a:lvl2pPr>
            <a:lvl3pPr marL="571163" indent="0">
              <a:buNone/>
              <a:defRPr sz="1999"/>
            </a:lvl3pPr>
            <a:lvl4pPr marL="799629" indent="0">
              <a:buNone/>
              <a:defRPr sz="1999"/>
            </a:lvl4pPr>
            <a:lvl5pPr marL="1028096" indent="0">
              <a:buNone/>
              <a:defRPr sz="1999"/>
            </a:lvl5pPr>
          </a:lstStyle>
          <a:p>
            <a:pPr lvl="0"/>
            <a:r>
              <a:rPr lang="en-US" dirty="0"/>
              <a:t>Session Code Here</a:t>
            </a:r>
          </a:p>
        </p:txBody>
      </p:sp>
      <p:pic>
        <p:nvPicPr>
          <p:cNvPr id="3" name="Picture 2"/>
          <p:cNvPicPr>
            <a:picLocks noChangeAspect="1"/>
          </p:cNvPicPr>
          <p:nvPr userDrawn="1"/>
        </p:nvPicPr>
        <p:blipFill>
          <a:blip r:embed="rId3"/>
          <a:stretch>
            <a:fillRect/>
          </a:stretch>
        </p:blipFill>
        <p:spPr>
          <a:xfrm>
            <a:off x="4848461" y="-942279"/>
            <a:ext cx="2875576" cy="602231"/>
          </a:xfrm>
          <a:prstGeom prst="rect">
            <a:avLst/>
          </a:prstGeom>
        </p:spPr>
      </p:pic>
    </p:spTree>
    <p:extLst>
      <p:ext uri="{BB962C8B-B14F-4D97-AF65-F5344CB8AC3E}">
        <p14:creationId xmlns:p14="http://schemas.microsoft.com/office/powerpoint/2010/main" val="2285566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7" name="Text Placeholder 2"/>
          <p:cNvSpPr>
            <a:spLocks noGrp="1"/>
          </p:cNvSpPr>
          <p:nvPr>
            <p:ph type="body" sz="quarter" idx="13" hasCustomPrompt="1"/>
          </p:nvPr>
        </p:nvSpPr>
        <p:spPr>
          <a:xfrm>
            <a:off x="8504239" y="307623"/>
            <a:ext cx="3656013" cy="578303"/>
          </a:xfrm>
        </p:spPr>
        <p:txBody>
          <a:bodyPr lIns="182880" tIns="146304" rIns="182880" bIns="146304"/>
          <a:lstStyle>
            <a:lvl1pPr marL="0" indent="0" algn="r">
              <a:buNone/>
              <a:defRPr sz="1999">
                <a:latin typeface="+mn-lt"/>
              </a:defRPr>
            </a:lvl1pPr>
            <a:lvl2pPr marL="342731" indent="0">
              <a:buNone/>
              <a:defRPr sz="1999"/>
            </a:lvl2pPr>
            <a:lvl3pPr marL="571218" indent="0">
              <a:buNone/>
              <a:defRPr sz="1999"/>
            </a:lvl3pPr>
            <a:lvl4pPr marL="799707" indent="0">
              <a:buNone/>
              <a:defRPr sz="1999"/>
            </a:lvl4pPr>
            <a:lvl5pPr marL="1028194" indent="0">
              <a:buNone/>
              <a:defRPr sz="1999"/>
            </a:lvl5pPr>
          </a:lstStyle>
          <a:p>
            <a:pPr lvl="0"/>
            <a:r>
              <a:rPr lang="en-US" dirty="0"/>
              <a:t>Session Code Here</a:t>
            </a:r>
          </a:p>
        </p:txBody>
      </p:sp>
    </p:spTree>
    <p:extLst>
      <p:ext uri="{BB962C8B-B14F-4D97-AF65-F5344CB8AC3E}">
        <p14:creationId xmlns:p14="http://schemas.microsoft.com/office/powerpoint/2010/main" val="2768144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3"/>
            <a:ext cx="3656013" cy="578303"/>
          </a:xfrm>
        </p:spPr>
        <p:txBody>
          <a:bodyPr lIns="182880" tIns="146304" rIns="182880" bIns="146304"/>
          <a:lstStyle>
            <a:lvl1pPr marL="0" indent="0" algn="r">
              <a:buNone/>
              <a:defRPr sz="1999">
                <a:latin typeface="+mn-lt"/>
              </a:defRPr>
            </a:lvl1pPr>
            <a:lvl2pPr marL="342731" indent="0">
              <a:buNone/>
              <a:defRPr sz="1999"/>
            </a:lvl2pPr>
            <a:lvl3pPr marL="571218" indent="0">
              <a:buNone/>
              <a:defRPr sz="1999"/>
            </a:lvl3pPr>
            <a:lvl4pPr marL="799707" indent="0">
              <a:buNone/>
              <a:defRPr sz="1999"/>
            </a:lvl4pPr>
            <a:lvl5pPr marL="1028194" indent="0">
              <a:buNone/>
              <a:defRPr sz="1999"/>
            </a:lvl5pPr>
          </a:lstStyle>
          <a:p>
            <a:pPr lvl="0"/>
            <a:r>
              <a:rPr lang="en-US" dirty="0"/>
              <a:t>Session Code Here</a:t>
            </a:r>
          </a:p>
        </p:txBody>
      </p:sp>
      <p:sp>
        <p:nvSpPr>
          <p:cNvPr id="8" name="Freeform 7"/>
          <p:cNvSpPr>
            <a:spLocks noChangeAspect="1" noEditPoints="1"/>
          </p:cNvSpPr>
          <p:nvPr userDrawn="1"/>
        </p:nvSpPr>
        <p:spPr bwMode="black">
          <a:xfrm>
            <a:off x="457199" y="490736"/>
            <a:ext cx="1239007"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marL="0" marR="0" lvl="0" indent="0" algn="l" defTabSz="93228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37805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09466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9072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68575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9664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6346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131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5506"/>
          </a:xfrm>
        </p:spPr>
        <p:txBody>
          <a:bodyPr wrap="square">
            <a:spAutoFit/>
          </a:bodyPr>
          <a:lstStyle>
            <a:lvl1pPr marL="287196" indent="-287196">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5506"/>
          </a:xfrm>
        </p:spPr>
        <p:txBody>
          <a:bodyPr wrap="square">
            <a:spAutoFit/>
          </a:bodyPr>
          <a:lstStyle>
            <a:lvl1pPr marL="287196" indent="-287196">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183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10" name="TextBox 9"/>
          <p:cNvSpPr txBox="1"/>
          <p:nvPr userDrawn="1"/>
        </p:nvSpPr>
        <p:spPr>
          <a:xfrm>
            <a:off x="14322" y="-83651"/>
            <a:ext cx="12542981" cy="7017306"/>
          </a:xfrm>
          <a:prstGeom prst="rect">
            <a:avLst/>
          </a:prstGeom>
          <a:noFill/>
        </p:spPr>
        <p:txBody>
          <a:bodyPr wrap="square" rtlCol="0">
            <a:spAutoFit/>
          </a:bodyPr>
          <a:lstStyle/>
          <a:p>
            <a:r>
              <a:rPr lang="en-NZ" dirty="0">
                <a:solidFill>
                  <a:schemeClr val="bg1"/>
                </a:solidFill>
                <a:latin typeface="Segoe UI Light" panose="020B0502040204020203" pitchFamily="34" charset="0"/>
                <a:cs typeface="Segoe UI Light" panose="020B0502040204020203" pitchFamily="34" charset="0"/>
              </a:rPr>
              <a:t>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a:t>
            </a:r>
          </a:p>
        </p:txBody>
      </p:sp>
      <p:sp>
        <p:nvSpPr>
          <p:cNvPr id="13" name="Rectangle 12"/>
          <p:cNvSpPr/>
          <p:nvPr userDrawn="1"/>
        </p:nvSpPr>
        <p:spPr>
          <a:xfrm>
            <a:off x="2362" y="-19991"/>
            <a:ext cx="12436475" cy="7001164"/>
          </a:xfrm>
          <a:prstGeom prst="rect">
            <a:avLst/>
          </a:prstGeom>
          <a:gradFill flip="none" rotWithShape="1">
            <a:gsLst>
              <a:gs pos="54000">
                <a:srgbClr val="000000">
                  <a:alpha val="62000"/>
                </a:srgbClr>
              </a:gs>
              <a:gs pos="80000">
                <a:schemeClr val="tx1"/>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4" name="Rectangle 13"/>
          <p:cNvSpPr/>
          <p:nvPr userDrawn="1"/>
        </p:nvSpPr>
        <p:spPr bwMode="auto">
          <a:xfrm>
            <a:off x="2362" y="6060293"/>
            <a:ext cx="12436475" cy="91424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15" name="Picture 14"/>
          <p:cNvPicPr>
            <a:picLocks noChangeAspect="1"/>
          </p:cNvPicPr>
          <p:nvPr userDrawn="1"/>
        </p:nvPicPr>
        <p:blipFill>
          <a:blip r:embed="rId2"/>
          <a:stretch>
            <a:fillRect/>
          </a:stretch>
        </p:blipFill>
        <p:spPr>
          <a:xfrm>
            <a:off x="459959" y="6265072"/>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87481" y="182554"/>
            <a:ext cx="11672947" cy="2119277"/>
          </a:xfrm>
          <a:solidFill>
            <a:srgbClr val="000000"/>
          </a:solidFill>
        </p:spPr>
        <p:txBody>
          <a:bodyPr lIns="146304" tIns="91440" rIns="146304" bIns="91440" anchor="t" anchorCtr="0"/>
          <a:lstStyle>
            <a:lvl1pPr>
              <a:defRPr sz="6000" spc="-100" baseline="0">
                <a:solidFill>
                  <a:schemeClr val="bg1"/>
                </a:soli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003" y="3497262"/>
            <a:ext cx="7640499" cy="829612"/>
          </a:xfrm>
          <a:solidFill>
            <a:srgbClr val="000000"/>
          </a:solidFill>
        </p:spPr>
        <p:txBody>
          <a:bodyPr lIns="146304" tIns="109728" rIns="146304" bIns="109728">
            <a:noAutofit/>
          </a:bodyPr>
          <a:lstStyle>
            <a:lvl1pPr marL="0" indent="0">
              <a:spcBef>
                <a:spcPts val="0"/>
              </a:spcBef>
              <a:buNone/>
              <a:defRPr sz="32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5506"/>
          </a:xfrm>
        </p:spPr>
        <p:txBody>
          <a:bodyPr wrap="square">
            <a:spAutoFit/>
          </a:bodyPr>
          <a:lstStyle>
            <a:lvl1pPr marL="287196" indent="-287196">
              <a:spcBef>
                <a:spcPts val="1224"/>
              </a:spcBef>
              <a:buClr>
                <a:schemeClr val="tx1"/>
              </a:buClr>
              <a:buFont typeface="Arial" pitchFamily="34" charset="0"/>
              <a:buChar char="•"/>
              <a:defRPr sz="31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5506"/>
          </a:xfrm>
        </p:spPr>
        <p:txBody>
          <a:bodyPr wrap="square">
            <a:spAutoFit/>
          </a:bodyPr>
          <a:lstStyle>
            <a:lvl1pPr marL="287196" indent="-287196">
              <a:spcBef>
                <a:spcPts val="1224"/>
              </a:spcBef>
              <a:buClr>
                <a:schemeClr val="tx1"/>
              </a:buClr>
              <a:buFont typeface="Arial" pitchFamily="34" charset="0"/>
              <a:buChar char="•"/>
              <a:defRPr sz="31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7678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998320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7"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48486914"/>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5"/>
            <a:ext cx="9144000" cy="1181862"/>
          </a:xfrm>
          <a:noFill/>
        </p:spPr>
        <p:txBody>
          <a:bodyPr wrap="square" tIns="91440" bIns="91440" anchor="t" anchorCtr="0">
            <a:spAutoFit/>
          </a:bodyPr>
          <a:lstStyle>
            <a:lvl1pPr>
              <a:defRPr sz="7196"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9143999" cy="738664"/>
          </a:xfrm>
          <a:noFill/>
        </p:spPr>
        <p:txBody>
          <a:bodyPr wrap="square" lIns="182880" tIns="146304" rIns="182880" bIns="146304">
            <a:spAutoFit/>
          </a:bodyPr>
          <a:lstStyle>
            <a:lvl1pPr marL="0" indent="0">
              <a:spcBef>
                <a:spcPts val="0"/>
              </a:spcBef>
              <a:buNone/>
              <a:defRPr sz="3198"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18897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9143999"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37066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67675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181862"/>
          </a:xfrm>
          <a:noFill/>
        </p:spPr>
        <p:txBody>
          <a:bodyPr tIns="91440" bIns="91440" anchor="t" anchorCtr="0">
            <a:spAutoFit/>
          </a:bodyPr>
          <a:lstStyle>
            <a:lvl1pPr>
              <a:defRPr sz="7196"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660261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4891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295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88559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9" name="TextBox 8"/>
          <p:cNvSpPr txBox="1"/>
          <p:nvPr userDrawn="1"/>
        </p:nvSpPr>
        <p:spPr>
          <a:xfrm>
            <a:off x="11960" y="-63660"/>
            <a:ext cx="12542981" cy="7017306"/>
          </a:xfrm>
          <a:prstGeom prst="rect">
            <a:avLst/>
          </a:prstGeom>
          <a:noFill/>
        </p:spPr>
        <p:txBody>
          <a:bodyPr wrap="square" rtlCol="0">
            <a:spAutoFit/>
          </a:bodyPr>
          <a:lstStyle/>
          <a:p>
            <a:r>
              <a:rPr lang="en-NZ" dirty="0">
                <a:solidFill>
                  <a:prstClr val="white"/>
                </a:solidFill>
                <a:latin typeface="Segoe UI Light" panose="020B0502040204020203" pitchFamily="34" charset="0"/>
                <a:cs typeface="Segoe UI Light" panose="020B0502040204020203" pitchFamily="34" charset="0"/>
              </a:rPr>
              <a:t>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01</a:t>
            </a:r>
          </a:p>
        </p:txBody>
      </p:sp>
      <p:sp>
        <p:nvSpPr>
          <p:cNvPr id="10" name="Rectangle 9"/>
          <p:cNvSpPr/>
          <p:nvPr userDrawn="1"/>
        </p:nvSpPr>
        <p:spPr>
          <a:xfrm>
            <a:off x="0" y="0"/>
            <a:ext cx="12436475" cy="7001164"/>
          </a:xfrm>
          <a:prstGeom prst="rect">
            <a:avLst/>
          </a:prstGeom>
          <a:gradFill flip="none" rotWithShape="1">
            <a:gsLst>
              <a:gs pos="54000">
                <a:srgbClr val="000000">
                  <a:alpha val="62000"/>
                </a:srgbClr>
              </a:gs>
              <a:gs pos="80000">
                <a:sysClr val="windowText" lastClr="000000"/>
              </a:gs>
            </a:gsLst>
            <a:lin ang="9600000" scaled="0"/>
            <a:tileRect/>
          </a:gra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Z"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 name="Text Box 3"/>
          <p:cNvSpPr txBox="1">
            <a:spLocks noChangeArrowheads="1"/>
          </p:cNvSpPr>
          <p:nvPr userDrawn="1"/>
        </p:nvSpPr>
        <p:spPr bwMode="blackWhite">
          <a:xfrm>
            <a:off x="274638" y="6305574"/>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8"/>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marL="0" marR="0" lvl="0" indent="0" algn="l" defTabSz="9318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4" y="479426"/>
            <a:ext cx="1436313" cy="306604"/>
          </a:xfrm>
          <a:prstGeom prst="rect">
            <a:avLst/>
          </a:prstGeom>
        </p:spPr>
      </p:pic>
    </p:spTree>
    <p:extLst>
      <p:ext uri="{BB962C8B-B14F-4D97-AF65-F5344CB8AC3E}">
        <p14:creationId xmlns:p14="http://schemas.microsoft.com/office/powerpoint/2010/main" val="3999917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29874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546351"/>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Tree>
    <p:extLst>
      <p:ext uri="{BB962C8B-B14F-4D97-AF65-F5344CB8AC3E}">
        <p14:creationId xmlns:p14="http://schemas.microsoft.com/office/powerpoint/2010/main" val="881801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60292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893213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601048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0"/>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5230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933303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012249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478247"/>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350588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312246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50229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74580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240903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3769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6273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37470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02094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pic>
        <p:nvPicPr>
          <p:cNvPr id="7" name="Picture 6"/>
          <p:cNvPicPr>
            <a:picLocks noChangeAspect="1"/>
          </p:cNvPicPr>
          <p:nvPr userDrawn="1"/>
        </p:nvPicPr>
        <p:blipFill rotWithShape="1">
          <a:blip r:embed="rId2">
            <a:alphaModFix amt="21000"/>
          </a:blip>
          <a:srcRect t="43378" r="43213" b="10783"/>
          <a:stretch/>
        </p:blipFill>
        <p:spPr>
          <a:xfrm>
            <a:off x="3078351" y="497"/>
            <a:ext cx="9358124" cy="6994029"/>
          </a:xfrm>
          <a:prstGeom prst="rect">
            <a:avLst/>
          </a:prstGeom>
        </p:spPr>
      </p:pic>
      <p:sp>
        <p:nvSpPr>
          <p:cNvPr id="8" name="Rectangle 7"/>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43550" y="6498548"/>
            <a:ext cx="1066800" cy="233151"/>
          </a:xfrm>
          <a:prstGeom prst="rect">
            <a:avLst/>
          </a:prstGeom>
          <a:noFill/>
          <a:ln>
            <a:noFill/>
          </a:ln>
        </p:spPr>
      </p:pic>
    </p:spTree>
    <p:extLst>
      <p:ext uri="{BB962C8B-B14F-4D97-AF65-F5344CB8AC3E}">
        <p14:creationId xmlns:p14="http://schemas.microsoft.com/office/powerpoint/2010/main" val="1996855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513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203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79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321592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2"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734917515"/>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9234" y="3145040"/>
            <a:ext cx="3291840" cy="705836"/>
          </a:xfrm>
          <a:prstGeom prst="rect">
            <a:avLst/>
          </a:prstGeom>
        </p:spPr>
      </p:pic>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23011458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040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8" tIns="146189" rIns="182738" bIns="146189" numCol="1" spcCol="0" rtlCol="0" fromWordArt="0" anchor="t" anchorCtr="0" forceAA="0" compatLnSpc="1">
            <a:prstTxWarp prst="textNoShape">
              <a:avLst/>
            </a:prstTxWarp>
            <a:noAutofit/>
          </a:bodyPr>
          <a:lstStyle/>
          <a:p>
            <a:pPr algn="ctr" defTabSz="931723" fontAlgn="base">
              <a:lnSpc>
                <a:spcPct val="90000"/>
              </a:lnSpc>
              <a:spcBef>
                <a:spcPct val="0"/>
              </a:spcBef>
              <a:spcAft>
                <a:spcPct val="0"/>
              </a:spcAft>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4"/>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368" tIns="45685" rIns="91368" bIns="45685"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242891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7"/>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8" y="307621"/>
            <a:ext cx="3656014"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2" name="TextBox 1"/>
          <p:cNvSpPr txBox="1"/>
          <p:nvPr userDrawn="1"/>
        </p:nvSpPr>
        <p:spPr>
          <a:xfrm>
            <a:off x="288989" y="6072577"/>
            <a:ext cx="1920852"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459487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4"/>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5"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7"/>
            <a:ext cx="10058337" cy="1828007"/>
          </a:xfrm>
          <a:noFill/>
        </p:spPr>
        <p:txBody>
          <a:bodyPr lIns="146304" tIns="109728" rIns="146304" bIns="109728">
            <a:noAutofit/>
          </a:bodyPr>
          <a:lstStyle>
            <a:lvl1pPr marL="0" indent="0">
              <a:spcBef>
                <a:spcPts val="0"/>
              </a:spcBef>
              <a:buNone/>
              <a:defRPr sz="319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4" cy="578106"/>
          </a:xfrm>
        </p:spPr>
        <p:txBody>
          <a:bodyPr lIns="182880" tIns="146304" rIns="182880" bIns="146304"/>
          <a:lstStyle>
            <a:lvl1pPr marL="0" indent="0" algn="r">
              <a:buNone/>
              <a:defRPr sz="1998">
                <a:latin typeface="+mn-lt"/>
              </a:defRPr>
            </a:lvl1pPr>
            <a:lvl2pPr marL="342624" indent="0">
              <a:buNone/>
              <a:defRPr sz="1998"/>
            </a:lvl2pPr>
            <a:lvl3pPr marL="571041" indent="0">
              <a:buNone/>
              <a:defRPr sz="1998"/>
            </a:lvl3pPr>
            <a:lvl4pPr marL="799457" indent="0">
              <a:buNone/>
              <a:defRPr sz="1998"/>
            </a:lvl4pPr>
            <a:lvl5pPr marL="1027873" indent="0">
              <a:buNone/>
              <a:defRPr sz="1998"/>
            </a:lvl5pPr>
          </a:lstStyle>
          <a:p>
            <a:pPr lvl="0"/>
            <a:r>
              <a:rPr lang="en-US" dirty="0"/>
              <a:t>Session Code Here</a:t>
            </a:r>
          </a:p>
        </p:txBody>
      </p:sp>
      <p:sp>
        <p:nvSpPr>
          <p:cNvPr id="8" name="Freeform 7"/>
          <p:cNvSpPr>
            <a:spLocks noChangeAspect="1" noEditPoints="1"/>
          </p:cNvSpPr>
          <p:nvPr userDrawn="1"/>
        </p:nvSpPr>
        <p:spPr bwMode="black">
          <a:xfrm>
            <a:off x="457201"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368" tIns="45685" rIns="91368" bIns="45685" numCol="1" anchor="t" anchorCtr="0" compatLnSpc="1">
            <a:prstTxWarp prst="textNoShape">
              <a:avLst/>
            </a:prstTxWarp>
          </a:bodyPr>
          <a:lstStyle/>
          <a:p>
            <a:endParaRPr lang="en-US" sz="1836">
              <a:solidFill>
                <a:srgbClr val="404040"/>
              </a:solidFill>
            </a:endParaRPr>
          </a:p>
        </p:txBody>
      </p:sp>
      <p:sp>
        <p:nvSpPr>
          <p:cNvPr id="9" name="TextBox 8"/>
          <p:cNvSpPr txBox="1"/>
          <p:nvPr userDrawn="1"/>
        </p:nvSpPr>
        <p:spPr>
          <a:xfrm>
            <a:off x="288989" y="6072577"/>
            <a:ext cx="1920852" cy="633989"/>
          </a:xfrm>
          <a:prstGeom prst="rect">
            <a:avLst/>
          </a:prstGeom>
          <a:noFill/>
        </p:spPr>
        <p:txBody>
          <a:bodyPr wrap="none" lIns="182738" tIns="146189" rIns="182738" bIns="146189" rtlCol="0">
            <a:spAutoFit/>
          </a:bodyPr>
          <a:lstStyle/>
          <a:p>
            <a:pPr>
              <a:lnSpc>
                <a:spcPct val="90000"/>
              </a:lnSpc>
              <a:spcAft>
                <a:spcPts val="600"/>
              </a:spcAft>
            </a:pPr>
            <a:r>
              <a:rPr lang="en-US" sz="2398"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6648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4" y="6498548"/>
            <a:ext cx="1066800" cy="233151"/>
          </a:xfrm>
          <a:prstGeom prst="rect">
            <a:avLst/>
          </a:prstGeom>
          <a:noFill/>
          <a:ln>
            <a:noFill/>
          </a:ln>
        </p:spPr>
      </p:pic>
      <p:pic>
        <p:nvPicPr>
          <p:cNvPr id="6" name="Picture 5"/>
          <p:cNvPicPr>
            <a:picLocks noChangeAspect="1"/>
          </p:cNvPicPr>
          <p:nvPr userDrawn="1"/>
        </p:nvPicPr>
        <p:blipFill>
          <a:blip r:embed="rId4"/>
          <a:stretch>
            <a:fillRect/>
          </a:stretch>
        </p:blipFill>
        <p:spPr>
          <a:xfrm>
            <a:off x="546448" y="400722"/>
            <a:ext cx="3245572" cy="520050"/>
          </a:xfrm>
          <a:prstGeom prst="rect">
            <a:avLst/>
          </a:prstGeom>
        </p:spPr>
      </p:pic>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Tree>
    <p:extLst>
      <p:ext uri="{BB962C8B-B14F-4D97-AF65-F5344CB8AC3E}">
        <p14:creationId xmlns:p14="http://schemas.microsoft.com/office/powerpoint/2010/main" val="3603477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199"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3326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199"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8"/>
            </a:lvl2pPr>
            <a:lvl3pPr marL="228416" indent="0">
              <a:buNone/>
              <a:defRPr/>
            </a:lvl3pPr>
            <a:lvl4pPr marL="456833" indent="0">
              <a:buNone/>
              <a:defRPr/>
            </a:lvl4pPr>
            <a:lvl5pPr marL="68524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8592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199" cy="2092881"/>
          </a:xfrm>
        </p:spPr>
        <p:txBody>
          <a:bodyPr>
            <a:spAutoFit/>
          </a:bodyPr>
          <a:lstStyle>
            <a:lvl1pPr>
              <a:defRPr sz="39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115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199" cy="2092881"/>
          </a:xfrm>
        </p:spPr>
        <p:txBody>
          <a:bodyPr>
            <a:spAutoFit/>
          </a:bodyPr>
          <a:lstStyle>
            <a:lvl1pPr>
              <a:defRPr sz="39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5908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3"/>
              </a:spcBef>
              <a:buClr>
                <a:schemeClr val="tx1"/>
              </a:buClr>
              <a:buFont typeface="Wingdings" pitchFamily="2" charset="2"/>
              <a:buNone/>
              <a:defRPr sz="3197">
                <a:gradFill>
                  <a:gsLst>
                    <a:gs pos="1250">
                      <a:schemeClr val="tx2"/>
                    </a:gs>
                    <a:gs pos="99000">
                      <a:schemeClr val="tx2"/>
                    </a:gs>
                  </a:gsLst>
                  <a:lin ang="5400000" scaled="0"/>
                </a:gradFill>
              </a:defRPr>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756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3"/>
              </a:spcBef>
              <a:buClr>
                <a:schemeClr val="tx1"/>
              </a:buClr>
              <a:buFont typeface="Wingdings" pitchFamily="2" charset="2"/>
              <a:buNone/>
              <a:defRPr sz="3197"/>
            </a:lvl1pPr>
            <a:lvl2pPr marL="0" indent="0">
              <a:buNone/>
              <a:defRPr sz="1998"/>
            </a:lvl2pPr>
            <a:lvl3pPr marL="231589" indent="0">
              <a:buNone/>
              <a:tabLst/>
              <a:defRPr sz="1998"/>
            </a:lvl3pPr>
            <a:lvl4pPr marL="460004" indent="0">
              <a:buNone/>
              <a:defRPr/>
            </a:lvl4pPr>
            <a:lvl5pPr marL="68524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7779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107" indent="-287107">
              <a:spcBef>
                <a:spcPts val="1223"/>
              </a:spcBef>
              <a:buClr>
                <a:schemeClr val="tx2"/>
              </a:buClr>
              <a:buFont typeface="Arial" pitchFamily="34" charset="0"/>
              <a:buChar char="•"/>
              <a:defRPr sz="3197">
                <a:gradFill>
                  <a:gsLst>
                    <a:gs pos="1250">
                      <a:schemeClr val="tx2"/>
                    </a:gs>
                    <a:gs pos="99000">
                      <a:schemeClr val="tx2"/>
                    </a:gs>
                  </a:gsLst>
                  <a:lin ang="5400000" scaled="0"/>
                </a:gradFill>
              </a:defRPr>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4324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107" indent="-287107">
              <a:spcBef>
                <a:spcPts val="1223"/>
              </a:spcBef>
              <a:buClr>
                <a:schemeClr val="tx1"/>
              </a:buClr>
              <a:buFont typeface="Arial" pitchFamily="34" charset="0"/>
              <a:buChar char="•"/>
              <a:defRPr sz="3197"/>
            </a:lvl1pPr>
            <a:lvl2pPr marL="530739" indent="-233007">
              <a:defRPr sz="2398"/>
            </a:lvl2pPr>
            <a:lvl3pPr marL="699022" indent="-168284">
              <a:tabLst/>
              <a:defRPr sz="1998"/>
            </a:lvl3pPr>
            <a:lvl4pPr marL="880250" indent="-181228">
              <a:defRPr/>
            </a:lvl4pPr>
            <a:lvl5pPr marL="1048534" indent="-168284">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7615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13807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7"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6395956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2"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7203" y="220102"/>
            <a:ext cx="1211509" cy="259752"/>
          </a:xfrm>
          <a:prstGeom prst="rect">
            <a:avLst/>
          </a:prstGeom>
        </p:spPr>
      </p:pic>
      <p:pic>
        <p:nvPicPr>
          <p:cNvPr id="9" name="Picture 8"/>
          <p:cNvPicPr>
            <a:picLocks noChangeAspect="1"/>
          </p:cNvPicPr>
          <p:nvPr userDrawn="1"/>
        </p:nvPicPr>
        <p:blipFill>
          <a:blip r:embed="rId3"/>
          <a:stretch>
            <a:fillRect/>
          </a:stretch>
        </p:blipFill>
        <p:spPr>
          <a:xfrm>
            <a:off x="8894159" y="6351586"/>
            <a:ext cx="3129410" cy="367559"/>
          </a:xfrm>
          <a:prstGeom prst="rect">
            <a:avLst/>
          </a:prstGeom>
        </p:spPr>
      </p:pic>
      <p:sp>
        <p:nvSpPr>
          <p:cNvPr id="14"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5"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Tree>
    <p:extLst>
      <p:ext uri="{BB962C8B-B14F-4D97-AF65-F5344CB8AC3E}">
        <p14:creationId xmlns:p14="http://schemas.microsoft.com/office/powerpoint/2010/main" val="374686766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4000" cy="1181862"/>
          </a:xfrm>
          <a:noFill/>
        </p:spPr>
        <p:txBody>
          <a:bodyPr wrap="square" tIns="91440" bIns="91440" anchor="t" anchorCtr="0">
            <a:spAutoFit/>
          </a:bodyPr>
          <a:lstStyle>
            <a:lvl1pPr>
              <a:defRPr sz="7194"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70495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4"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9751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199"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6236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199" cy="1181862"/>
          </a:xfrm>
          <a:noFill/>
        </p:spPr>
        <p:txBody>
          <a:bodyPr tIns="91440" bIns="91440" anchor="t" anchorCtr="0">
            <a:spAutoFit/>
          </a:bodyPr>
          <a:lstStyle>
            <a:lvl1pPr>
              <a:defRPr sz="7194"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099478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7"/>
            <a:ext cx="5486399" cy="2012859"/>
          </a:xfrm>
        </p:spPr>
        <p:txBody>
          <a:bodyPr>
            <a:spAutoFit/>
          </a:bodyPr>
          <a:lstStyle>
            <a:lvl1pPr>
              <a:defRPr sz="659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29829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66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500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03" tIns="46603" rIns="46603" bIns="46603" numCol="1" spcCol="0" rtlCol="0" fromWordArt="0" anchor="ctr" anchorCtr="0" forceAA="0" compatLnSpc="1">
            <a:prstTxWarp prst="textNoShape">
              <a:avLst/>
            </a:prstTxWarp>
            <a:noAutofit/>
          </a:bodyPr>
          <a:lstStyle/>
          <a:p>
            <a:pPr algn="ctr" defTabSz="931723"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0" y="1221159"/>
            <a:ext cx="11887198" cy="1995931"/>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2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13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39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1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6255355"/>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4478"/>
            <a:ext cx="11887198" cy="403187"/>
          </a:xfrm>
          <a:prstGeom prst="rect">
            <a:avLst/>
          </a:prstGeom>
          <a:noFill/>
          <a:ln w="12700">
            <a:noFill/>
            <a:miter lim="800000"/>
            <a:headEnd type="none" w="sm" len="sm"/>
            <a:tailEnd type="none" w="sm" len="sm"/>
          </a:ln>
          <a:effectLst/>
        </p:spPr>
        <p:txBody>
          <a:bodyPr vert="horz" wrap="square" lIns="182738" tIns="146189" rIns="182738" bIns="146189" numCol="1" anchor="t" anchorCtr="0" compatLnSpc="1">
            <a:prstTxWarp prst="textNoShape">
              <a:avLst/>
            </a:prstTxWarp>
            <a:spAutoFit/>
          </a:bodyPr>
          <a:lstStyle/>
          <a:p>
            <a:pPr defTabSz="93154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0634713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199" cy="2443746"/>
          </a:xfrm>
          <a:prstGeom prst="rect">
            <a:avLst/>
          </a:prstGeom>
        </p:spPr>
        <p:txBody>
          <a:bodyPr/>
          <a:lstStyle>
            <a:lvl1pPr marL="290280" indent="-290280">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041" indent="-280762">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320" indent="-290280">
              <a:buClr>
                <a:schemeClr val="tx1"/>
              </a:buClr>
              <a:buSzPct val="90000"/>
              <a:buFont typeface="Arial" pitchFamily="34" charset="0"/>
              <a:buChar char="•"/>
              <a:defRPr sz="2798">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737" indent="-228416">
              <a:buClr>
                <a:schemeClr val="tx1"/>
              </a:buClr>
              <a:buSzPct val="90000"/>
              <a:buFont typeface="Arial" pitchFamily="34" charset="0"/>
              <a:buChar char="•"/>
              <a:defRPr sz="239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152" indent="-228416">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584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4033510"/>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pic>
        <p:nvPicPr>
          <p:cNvPr id="7" name="Picture 6"/>
          <p:cNvPicPr>
            <a:picLocks noChangeAspect="1"/>
          </p:cNvPicPr>
          <p:nvPr userDrawn="1"/>
        </p:nvPicPr>
        <p:blipFill rotWithShape="1">
          <a:blip r:embed="rId2">
            <a:alphaModFix amt="21000"/>
          </a:blip>
          <a:srcRect t="43378" r="43213" b="10783"/>
          <a:stretch/>
        </p:blipFill>
        <p:spPr>
          <a:xfrm>
            <a:off x="3078351" y="497"/>
            <a:ext cx="9358124" cy="6994029"/>
          </a:xfrm>
          <a:prstGeom prst="rect">
            <a:avLst/>
          </a:prstGeom>
        </p:spPr>
      </p:pic>
      <p:sp>
        <p:nvSpPr>
          <p:cNvPr id="8" name="Rectangle 7"/>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343550" y="6498548"/>
            <a:ext cx="1066800" cy="233151"/>
          </a:xfrm>
          <a:prstGeom prst="rect">
            <a:avLst/>
          </a:prstGeom>
          <a:noFill/>
          <a:ln>
            <a:noFill/>
          </a:ln>
        </p:spPr>
      </p:pic>
    </p:spTree>
    <p:extLst>
      <p:ext uri="{BB962C8B-B14F-4D97-AF65-F5344CB8AC3E}">
        <p14:creationId xmlns:p14="http://schemas.microsoft.com/office/powerpoint/2010/main" val="3678479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1" y="1"/>
            <a:ext cx="12436475" cy="6995517"/>
          </a:xfrm>
          <a:prstGeom prst="rect">
            <a:avLst/>
          </a:prstGeom>
        </p:spPr>
      </p:pic>
      <p:sp>
        <p:nvSpPr>
          <p:cNvPr id="4" name="Rectangle 3"/>
          <p:cNvSpPr/>
          <p:nvPr userDrawn="1"/>
        </p:nvSpPr>
        <p:spPr bwMode="auto">
          <a:xfrm>
            <a:off x="272987" y="212497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4972"/>
            <a:ext cx="6402388" cy="1828800"/>
          </a:xfrm>
          <a:noFill/>
        </p:spPr>
        <p:txBody>
          <a:bodyPr lIns="146304" tIns="91440" rIns="146304" bIns="91440" anchor="t" anchorCtr="0"/>
          <a:lstStyle>
            <a:lvl1pPr>
              <a:defRPr sz="5398" spc="-100"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3753"/>
            <a:ext cx="6402388" cy="1825625"/>
          </a:xfrm>
        </p:spPr>
        <p:txBody>
          <a:bodyPr tIns="109728" bIns="109728">
            <a:noAutofit/>
          </a:bodyPr>
          <a:lstStyle>
            <a:lvl1pPr marL="0" indent="0">
              <a:spcBef>
                <a:spcPts val="0"/>
              </a:spcBef>
              <a:buNone/>
              <a:defRPr sz="3198">
                <a:gradFill>
                  <a:gsLst>
                    <a:gs pos="76250">
                      <a:srgbClr val="FFFFFF"/>
                    </a:gs>
                    <a:gs pos="51000">
                      <a:srgbClr val="FFFFFF"/>
                    </a:gs>
                  </a:gsLst>
                  <a:lin ang="5400000" scaled="0"/>
                </a:gradFill>
              </a:defRPr>
            </a:lvl1pPr>
          </a:lstStyle>
          <a:p>
            <a:pPr lvl="0"/>
            <a:r>
              <a:rPr lang="en-US" dirty="0"/>
              <a:t>Speaker Name</a:t>
            </a:r>
          </a:p>
        </p:txBody>
      </p:sp>
      <p:grpSp>
        <p:nvGrpSpPr>
          <p:cNvPr id="13" name="Group 12"/>
          <p:cNvGrpSpPr>
            <a:grpSpLocks noChangeAspect="1"/>
          </p:cNvGrpSpPr>
          <p:nvPr userDrawn="1"/>
        </p:nvGrpSpPr>
        <p:grpSpPr bwMode="gray">
          <a:xfrm>
            <a:off x="457519" y="479426"/>
            <a:ext cx="1681413" cy="360979"/>
            <a:chOff x="457200" y="1643393"/>
            <a:chExt cx="4492753" cy="964540"/>
          </a:xfrm>
        </p:grpSpPr>
        <p:pic>
          <p:nvPicPr>
            <p:cNvPr id="14" name="Picture 13"/>
            <p:cNvPicPr>
              <a:picLocks noChangeAspect="1"/>
            </p:cNvPicPr>
            <p:nvPr/>
          </p:nvPicPr>
          <p:blipFill>
            <a:blip r:embed="rId3"/>
            <a:stretch>
              <a:fillRect/>
            </a:stretch>
          </p:blipFill>
          <p:spPr bwMode="gray">
            <a:xfrm>
              <a:off x="457200" y="1643393"/>
              <a:ext cx="964540" cy="964540"/>
            </a:xfrm>
            <a:prstGeom prst="rect">
              <a:avLst/>
            </a:prstGeom>
          </p:spPr>
        </p:pic>
        <p:sp>
          <p:nvSpPr>
            <p:cNvPr id="1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99" dirty="0"/>
            </a:p>
          </p:txBody>
        </p:sp>
      </p:grpSp>
    </p:spTree>
    <p:extLst>
      <p:ext uri="{BB962C8B-B14F-4D97-AF65-F5344CB8AC3E}">
        <p14:creationId xmlns:p14="http://schemas.microsoft.com/office/powerpoint/2010/main" val="129236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62520"/>
            <a:ext cx="1645920" cy="352580"/>
          </a:xfrm>
          <a:prstGeom prst="rect">
            <a:avLst/>
          </a:prstGeom>
        </p:spPr>
      </p:pic>
    </p:spTree>
    <p:extLst>
      <p:ext uri="{BB962C8B-B14F-4D97-AF65-F5344CB8AC3E}">
        <p14:creationId xmlns:p14="http://schemas.microsoft.com/office/powerpoint/2010/main" val="672265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771713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25170"/>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516873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635362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7715172"/>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08720257"/>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4"/>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80227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587821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938804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1179094"/>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
        <p:nvSpPr>
          <p:cNvPr id="12" name="Rectangle 11"/>
          <p:cNvSpPr/>
          <p:nvPr userDrawn="1"/>
        </p:nvSpPr>
        <p:spPr bwMode="auto">
          <a:xfrm>
            <a:off x="1" y="5816628"/>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41280" y="6253418"/>
            <a:ext cx="1399103" cy="299325"/>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78351" y="497"/>
            <a:ext cx="9358124" cy="6994029"/>
          </a:xfrm>
          <a:prstGeom prst="rect">
            <a:avLst/>
          </a:prstGeom>
        </p:spPr>
      </p:pic>
      <p:pic>
        <p:nvPicPr>
          <p:cNvPr id="16" name="Picture 15"/>
          <p:cNvPicPr>
            <a:picLocks noChangeAspect="1"/>
          </p:cNvPicPr>
          <p:nvPr userDrawn="1"/>
        </p:nvPicPr>
        <p:blipFill>
          <a:blip r:embed="rId4"/>
          <a:stretch>
            <a:fillRect/>
          </a:stretch>
        </p:blipFill>
        <p:spPr>
          <a:xfrm>
            <a:off x="9020874" y="6113416"/>
            <a:ext cx="3245572" cy="520050"/>
          </a:xfrm>
          <a:prstGeom prst="rect">
            <a:avLst/>
          </a:prstGeom>
        </p:spPr>
      </p:pic>
    </p:spTree>
    <p:extLst>
      <p:ext uri="{BB962C8B-B14F-4D97-AF65-F5344CB8AC3E}">
        <p14:creationId xmlns:p14="http://schemas.microsoft.com/office/powerpoint/2010/main" val="3406913570"/>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461160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260082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9197577"/>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67463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08169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0661455"/>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98439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509817"/>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118783"/>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92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1004236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055958"/>
            <a:ext cx="9550810" cy="1582074"/>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Speaker Name</a:t>
            </a:r>
          </a:p>
          <a:p>
            <a:r>
              <a:rPr lang="en-US" dirty="0">
                <a:solidFill>
                  <a:schemeClr val="bg1"/>
                </a:solidFill>
              </a:rPr>
              <a:t>Title</a:t>
            </a:r>
          </a:p>
          <a:p>
            <a:r>
              <a:rPr lang="en-US" dirty="0">
                <a:solidFill>
                  <a:schemeClr val="bg1"/>
                </a:solidFill>
              </a:rPr>
              <a:t>Other</a:t>
            </a:r>
          </a:p>
        </p:txBody>
      </p:sp>
      <p:sp>
        <p:nvSpPr>
          <p:cNvPr id="13" name="Title 12"/>
          <p:cNvSpPr>
            <a:spLocks noGrp="1"/>
          </p:cNvSpPr>
          <p:nvPr>
            <p:ph type="title" hasCustomPrompt="1"/>
          </p:nvPr>
        </p:nvSpPr>
        <p:spPr>
          <a:xfrm>
            <a:off x="449527" y="1179094"/>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Presentation title</a:t>
            </a:r>
          </a:p>
        </p:txBody>
      </p:sp>
      <p:sp>
        <p:nvSpPr>
          <p:cNvPr id="12" name="Rectangle 11"/>
          <p:cNvSpPr/>
          <p:nvPr userDrawn="1"/>
        </p:nvSpPr>
        <p:spPr bwMode="auto">
          <a:xfrm>
            <a:off x="1" y="5816628"/>
            <a:ext cx="12436475" cy="11778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241280" y="6253418"/>
            <a:ext cx="1399103" cy="299325"/>
          </a:xfrm>
          <a:prstGeom prst="rect">
            <a:avLst/>
          </a:prstGeom>
        </p:spPr>
      </p:pic>
      <p:pic>
        <p:nvPicPr>
          <p:cNvPr id="15" name="Picture 14"/>
          <p:cNvPicPr>
            <a:picLocks noChangeAspect="1"/>
          </p:cNvPicPr>
          <p:nvPr userDrawn="1"/>
        </p:nvPicPr>
        <p:blipFill rotWithShape="1">
          <a:blip r:embed="rId3">
            <a:alphaModFix amt="10000"/>
          </a:blip>
          <a:srcRect t="43378" r="43213" b="10783"/>
          <a:stretch/>
        </p:blipFill>
        <p:spPr>
          <a:xfrm>
            <a:off x="3078351" y="497"/>
            <a:ext cx="9358124" cy="6994029"/>
          </a:xfrm>
          <a:prstGeom prst="rect">
            <a:avLst/>
          </a:prstGeom>
        </p:spPr>
      </p:pic>
      <p:pic>
        <p:nvPicPr>
          <p:cNvPr id="9" name="Picture 8"/>
          <p:cNvPicPr>
            <a:picLocks noChangeAspect="1"/>
          </p:cNvPicPr>
          <p:nvPr userDrawn="1"/>
        </p:nvPicPr>
        <p:blipFill>
          <a:blip r:embed="rId4"/>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2270134834"/>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2494025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b="1380"/>
          <a:stretch/>
        </p:blipFill>
        <p:spPr bwMode="invGray">
          <a:xfrm>
            <a:off x="457200" y="490738"/>
            <a:ext cx="1449939" cy="306604"/>
          </a:xfrm>
          <a:prstGeom prst="rect">
            <a:avLst/>
          </a:prstGeom>
        </p:spPr>
      </p:pic>
      <p:sp>
        <p:nvSpPr>
          <p:cNvPr id="7" name="Text Placeholder 2"/>
          <p:cNvSpPr>
            <a:spLocks noGrp="1"/>
          </p:cNvSpPr>
          <p:nvPr>
            <p:ph type="body" sz="quarter" idx="13" hasCustomPrompt="1"/>
          </p:nvPr>
        </p:nvSpPr>
        <p:spPr>
          <a:xfrm>
            <a:off x="8504239" y="307623"/>
            <a:ext cx="3656013" cy="578303"/>
          </a:xfrm>
        </p:spPr>
        <p:txBody>
          <a:bodyPr lIns="182880" tIns="146304" rIns="182880" bIns="146304"/>
          <a:lstStyle>
            <a:lvl1pPr marL="0" indent="0" algn="r">
              <a:buNone/>
              <a:defRPr sz="1999">
                <a:latin typeface="+mn-lt"/>
              </a:defRPr>
            </a:lvl1pPr>
            <a:lvl2pPr marL="342731" indent="0">
              <a:buNone/>
              <a:defRPr sz="1999"/>
            </a:lvl2pPr>
            <a:lvl3pPr marL="571218" indent="0">
              <a:buNone/>
              <a:defRPr sz="1999"/>
            </a:lvl3pPr>
            <a:lvl4pPr marL="799707" indent="0">
              <a:buNone/>
              <a:defRPr sz="1999"/>
            </a:lvl4pPr>
            <a:lvl5pPr marL="1028194" indent="0">
              <a:buNone/>
              <a:defRPr sz="1999"/>
            </a:lvl5pPr>
          </a:lstStyle>
          <a:p>
            <a:pPr lvl="0"/>
            <a:r>
              <a:rPr lang="en-US" dirty="0"/>
              <a:t>Session Code Here</a:t>
            </a:r>
          </a:p>
        </p:txBody>
      </p:sp>
    </p:spTree>
    <p:extLst>
      <p:ext uri="{BB962C8B-B14F-4D97-AF65-F5344CB8AC3E}">
        <p14:creationId xmlns:p14="http://schemas.microsoft.com/office/powerpoint/2010/main" val="320182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7"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3" y="3955786"/>
            <a:ext cx="100583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3"/>
            <a:ext cx="3656013" cy="578303"/>
          </a:xfrm>
        </p:spPr>
        <p:txBody>
          <a:bodyPr lIns="182880" tIns="146304" rIns="182880" bIns="146304"/>
          <a:lstStyle>
            <a:lvl1pPr marL="0" indent="0" algn="r">
              <a:buNone/>
              <a:defRPr sz="1999">
                <a:latin typeface="+mn-lt"/>
              </a:defRPr>
            </a:lvl1pPr>
            <a:lvl2pPr marL="342731" indent="0">
              <a:buNone/>
              <a:defRPr sz="1999"/>
            </a:lvl2pPr>
            <a:lvl3pPr marL="571218" indent="0">
              <a:buNone/>
              <a:defRPr sz="1999"/>
            </a:lvl3pPr>
            <a:lvl4pPr marL="799707" indent="0">
              <a:buNone/>
              <a:defRPr sz="1999"/>
            </a:lvl4pPr>
            <a:lvl5pPr marL="1028194" indent="0">
              <a:buNone/>
              <a:defRPr sz="1999"/>
            </a:lvl5pPr>
          </a:lstStyle>
          <a:p>
            <a:pPr lvl="0"/>
            <a:r>
              <a:rPr lang="en-US" dirty="0"/>
              <a:t>Session Code Here</a:t>
            </a:r>
          </a:p>
        </p:txBody>
      </p:sp>
      <p:sp>
        <p:nvSpPr>
          <p:cNvPr id="8" name="Freeform 7"/>
          <p:cNvSpPr>
            <a:spLocks noChangeAspect="1" noEditPoints="1"/>
          </p:cNvSpPr>
          <p:nvPr userDrawn="1"/>
        </p:nvSpPr>
        <p:spPr bwMode="black">
          <a:xfrm>
            <a:off x="457199" y="490736"/>
            <a:ext cx="1239007"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03" tIns="45701" rIns="91403" bIns="45701" numCol="1" anchor="t" anchorCtr="0" compatLnSpc="1">
            <a:prstTxWarp prst="textNoShape">
              <a:avLst/>
            </a:prstTxWarp>
          </a:bodyPr>
          <a:lstStyle/>
          <a:p>
            <a:pPr marL="0" marR="0" lvl="0" indent="0" algn="l" defTabSz="932283"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831653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5152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88" indent="0">
              <a:buNone/>
              <a:defRPr/>
            </a:lvl3pPr>
            <a:lvl4pPr marL="456975" indent="0">
              <a:buNone/>
              <a:defRPr/>
            </a:lvl4pPr>
            <a:lvl5pPr marL="6854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4037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1968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39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8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26577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61" indent="0">
              <a:buNone/>
              <a:tabLst/>
              <a:defRPr sz="1999"/>
            </a:lvl3pPr>
            <a:lvl4pPr marL="460149" indent="0">
              <a:buNone/>
              <a:defRPr/>
            </a:lvl4pPr>
            <a:lvl5pPr marL="68546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663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5506"/>
          </a:xfrm>
        </p:spPr>
        <p:txBody>
          <a:bodyPr wrap="square">
            <a:spAutoFit/>
          </a:bodyPr>
          <a:lstStyle>
            <a:lvl1pPr marL="287196" indent="-287196">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5506"/>
          </a:xfrm>
        </p:spPr>
        <p:txBody>
          <a:bodyPr wrap="square">
            <a:spAutoFit/>
          </a:bodyPr>
          <a:lstStyle>
            <a:lvl1pPr marL="287196" indent="-287196">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5493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Slide 1">
    <p:bg>
      <p:bgPr>
        <a:solidFill>
          <a:srgbClr val="0072C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 y="6243047"/>
            <a:ext cx="12436475" cy="769073"/>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userDrawn="1"/>
        </p:nvPicPr>
        <p:blipFill rotWithShape="1">
          <a:blip r:embed="rId2" cstate="print">
            <a:extLst>
              <a:ext uri="{BEBA8EAE-BF5A-486C-A8C5-ECC9F3942E4B}">
                <a14:imgProps xmlns:a14="http://schemas.microsoft.com/office/drawing/2010/main">
                  <a14:imgLayer r:embed="rId3"/>
                </a14:imgProps>
              </a:ext>
              <a:ext uri="{28A0092B-C50C-407E-A947-70E740481C1C}">
                <a14:useLocalDpi xmlns:a14="http://schemas.microsoft.com/office/drawing/2010/main"/>
              </a:ext>
            </a:extLst>
          </a:blip>
          <a:stretch/>
        </p:blipFill>
        <p:spPr bwMode="invGray">
          <a:xfrm>
            <a:off x="324354" y="6498548"/>
            <a:ext cx="1066800" cy="233151"/>
          </a:xfrm>
          <a:prstGeom prst="rect">
            <a:avLst/>
          </a:prstGeom>
          <a:noFill/>
          <a:ln>
            <a:noFill/>
          </a:ln>
        </p:spPr>
      </p:pic>
      <p:pic>
        <p:nvPicPr>
          <p:cNvPr id="6" name="Picture 5"/>
          <p:cNvPicPr>
            <a:picLocks noChangeAspect="1"/>
          </p:cNvPicPr>
          <p:nvPr userDrawn="1"/>
        </p:nvPicPr>
        <p:blipFill>
          <a:blip r:embed="rId4"/>
          <a:stretch>
            <a:fillRect/>
          </a:stretch>
        </p:blipFill>
        <p:spPr>
          <a:xfrm>
            <a:off x="546448" y="400722"/>
            <a:ext cx="3245572" cy="520050"/>
          </a:xfrm>
          <a:prstGeom prst="rect">
            <a:avLst/>
          </a:prstGeom>
        </p:spPr>
      </p:pic>
      <p:sp>
        <p:nvSpPr>
          <p:cNvPr id="15" name="Text Placeholder 4"/>
          <p:cNvSpPr>
            <a:spLocks noGrp="1"/>
          </p:cNvSpPr>
          <p:nvPr>
            <p:ph type="body" sz="quarter" idx="13" hasCustomPrompt="1"/>
          </p:nvPr>
        </p:nvSpPr>
        <p:spPr>
          <a:xfrm>
            <a:off x="449527" y="4033510"/>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Name</a:t>
            </a:r>
          </a:p>
        </p:txBody>
      </p:sp>
      <p:sp>
        <p:nvSpPr>
          <p:cNvPr id="16"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Demo</a:t>
            </a:r>
          </a:p>
        </p:txBody>
      </p:sp>
    </p:spTree>
    <p:extLst>
      <p:ext uri="{BB962C8B-B14F-4D97-AF65-F5344CB8AC3E}">
        <p14:creationId xmlns:p14="http://schemas.microsoft.com/office/powerpoint/2010/main" val="3079200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5506"/>
          </a:xfrm>
        </p:spPr>
        <p:txBody>
          <a:bodyPr wrap="square">
            <a:spAutoFit/>
          </a:bodyPr>
          <a:lstStyle>
            <a:lvl1pPr marL="287196" indent="-287196">
              <a:spcBef>
                <a:spcPts val="1224"/>
              </a:spcBef>
              <a:buClr>
                <a:schemeClr val="tx1"/>
              </a:buClr>
              <a:buFont typeface="Arial" pitchFamily="34" charset="0"/>
              <a:buChar char="•"/>
              <a:defRPr sz="31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5506"/>
          </a:xfrm>
        </p:spPr>
        <p:txBody>
          <a:bodyPr wrap="square">
            <a:spAutoFit/>
          </a:bodyPr>
          <a:lstStyle>
            <a:lvl1pPr marL="287196" indent="-287196">
              <a:spcBef>
                <a:spcPts val="1224"/>
              </a:spcBef>
              <a:buClr>
                <a:schemeClr val="tx1"/>
              </a:buClr>
              <a:buFont typeface="Arial" pitchFamily="34" charset="0"/>
              <a:buChar char="•"/>
              <a:defRPr sz="3198"/>
            </a:lvl1pPr>
            <a:lvl2pPr marL="530905" indent="-233080">
              <a:defRPr sz="2399"/>
            </a:lvl2pPr>
            <a:lvl3pPr marL="699240" indent="-168336">
              <a:tabLst/>
              <a:defRPr sz="1999"/>
            </a:lvl3pPr>
            <a:lvl4pPr marL="880525" indent="-181285">
              <a:defRPr/>
            </a:lvl4pPr>
            <a:lvl5pPr marL="1048860" indent="-168336">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09939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336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7" y="2963864"/>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98237835"/>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5"/>
            <a:ext cx="9144000" cy="1181862"/>
          </a:xfrm>
          <a:noFill/>
        </p:spPr>
        <p:txBody>
          <a:bodyPr wrap="square" tIns="91440" bIns="91440" anchor="t" anchorCtr="0">
            <a:spAutoFit/>
          </a:bodyPr>
          <a:lstStyle>
            <a:lvl1pPr>
              <a:defRPr sz="7196"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9143999" cy="738664"/>
          </a:xfrm>
          <a:noFill/>
        </p:spPr>
        <p:txBody>
          <a:bodyPr wrap="square" lIns="182880" tIns="146304" rIns="182880" bIns="146304">
            <a:spAutoFit/>
          </a:bodyPr>
          <a:lstStyle>
            <a:lvl1pPr marL="0" indent="0">
              <a:spcBef>
                <a:spcPts val="0"/>
              </a:spcBef>
              <a:buNone/>
              <a:defRPr sz="3198"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1870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9143999"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486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3602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4"/>
            <a:ext cx="11887200" cy="1181862"/>
          </a:xfrm>
          <a:noFill/>
        </p:spPr>
        <p:txBody>
          <a:bodyPr tIns="91440" bIns="91440" anchor="t" anchorCtr="0">
            <a:spAutoFit/>
          </a:bodyPr>
          <a:lstStyle>
            <a:lvl1pPr>
              <a:defRPr sz="7196"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87466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6262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1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7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1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1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4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36018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Slide 2">
    <p:bg>
      <p:bgPr>
        <a:solidFill>
          <a:srgbClr val="0072C6"/>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2" y="497"/>
            <a:ext cx="12436474" cy="677766"/>
          </a:xfrm>
          <a:prstGeom prst="rect">
            <a:avLst/>
          </a:prstGeom>
          <a:solidFill>
            <a:schemeClr val="bg1"/>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7203" y="220102"/>
            <a:ext cx="1211509" cy="259752"/>
          </a:xfrm>
          <a:prstGeom prst="rect">
            <a:avLst/>
          </a:prstGeom>
        </p:spPr>
      </p:pic>
      <p:pic>
        <p:nvPicPr>
          <p:cNvPr id="9" name="Picture 8"/>
          <p:cNvPicPr>
            <a:picLocks noChangeAspect="1"/>
          </p:cNvPicPr>
          <p:nvPr userDrawn="1"/>
        </p:nvPicPr>
        <p:blipFill>
          <a:blip r:embed="rId3"/>
          <a:stretch>
            <a:fillRect/>
          </a:stretch>
        </p:blipFill>
        <p:spPr>
          <a:xfrm>
            <a:off x="8894159" y="6351586"/>
            <a:ext cx="3129410" cy="367559"/>
          </a:xfrm>
          <a:prstGeom prst="rect">
            <a:avLst/>
          </a:prstGeom>
        </p:spPr>
      </p:pic>
      <p:sp>
        <p:nvSpPr>
          <p:cNvPr id="14" name="Text Placeholder 4"/>
          <p:cNvSpPr>
            <a:spLocks noGrp="1"/>
          </p:cNvSpPr>
          <p:nvPr>
            <p:ph type="body" sz="quarter" idx="13" hasCustomPrompt="1"/>
          </p:nvPr>
        </p:nvSpPr>
        <p:spPr>
          <a:xfrm>
            <a:off x="449527" y="4033510"/>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Name</a:t>
            </a:r>
          </a:p>
        </p:txBody>
      </p:sp>
      <p:sp>
        <p:nvSpPr>
          <p:cNvPr id="15" name="Title 12"/>
          <p:cNvSpPr>
            <a:spLocks noGrp="1"/>
          </p:cNvSpPr>
          <p:nvPr>
            <p:ph type="title" hasCustomPrompt="1"/>
          </p:nvPr>
        </p:nvSpPr>
        <p:spPr>
          <a:xfrm>
            <a:off x="449527" y="2156645"/>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Demo</a:t>
            </a:r>
          </a:p>
        </p:txBody>
      </p:sp>
    </p:spTree>
    <p:extLst>
      <p:ext uri="{BB962C8B-B14F-4D97-AF65-F5344CB8AC3E}">
        <p14:creationId xmlns:p14="http://schemas.microsoft.com/office/powerpoint/2010/main" val="1987717960"/>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8"/>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marL="0" marR="0" lvl="0" indent="0" algn="l" defTabSz="9318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64014" y="479426"/>
            <a:ext cx="1436313" cy="306604"/>
          </a:xfrm>
          <a:prstGeom prst="rect">
            <a:avLst/>
          </a:prstGeom>
        </p:spPr>
      </p:pic>
    </p:spTree>
    <p:extLst>
      <p:ext uri="{BB962C8B-B14F-4D97-AF65-F5344CB8AC3E}">
        <p14:creationId xmlns:p14="http://schemas.microsoft.com/office/powerpoint/2010/main" val="37694200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371" indent="-29037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18" indent="-280850">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88" indent="-290371">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76" indent="-228488">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64" indent="-228488">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2785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069230"/>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049"/>
            <a:fld id="{7E4C3AA8-5CC5-455F-9567-72E6AB2AEB6E}" type="datetimeFigureOut">
              <a:rPr lang="en-US" kern="0" smtClean="0"/>
              <a:pPr defTabSz="932049"/>
              <a:t>6/14/2017</a:t>
            </a:fld>
            <a:endParaRPr lang="en-US" kern="0"/>
          </a:p>
        </p:txBody>
      </p:sp>
      <p:sp>
        <p:nvSpPr>
          <p:cNvPr id="4" name="Footer Placeholder 3"/>
          <p:cNvSpPr>
            <a:spLocks noGrp="1"/>
          </p:cNvSpPr>
          <p:nvPr>
            <p:ph type="ftr" sz="quarter" idx="11"/>
          </p:nvPr>
        </p:nvSpPr>
        <p:spPr/>
        <p:txBody>
          <a:bodyPr/>
          <a:lstStyle/>
          <a:p>
            <a:pPr defTabSz="932049"/>
            <a:endParaRPr lang="en-US" kern="0"/>
          </a:p>
        </p:txBody>
      </p:sp>
      <p:sp>
        <p:nvSpPr>
          <p:cNvPr id="5" name="Slide Number Placeholder 4"/>
          <p:cNvSpPr>
            <a:spLocks noGrp="1"/>
          </p:cNvSpPr>
          <p:nvPr>
            <p:ph type="sldNum" sz="quarter" idx="12"/>
          </p:nvPr>
        </p:nvSpPr>
        <p:spPr/>
        <p:txBody>
          <a:bodyPr/>
          <a:lstStyle/>
          <a:p>
            <a:pPr defTabSz="932049"/>
            <a:fld id="{6BA20098-320B-459E-801E-54E5791438C8}" type="slidenum">
              <a:rPr lang="en-US" kern="0" smtClean="0"/>
              <a:pPr defTabSz="932049"/>
              <a:t>‹#›</a:t>
            </a:fld>
            <a:endParaRPr lang="en-US" kern="0"/>
          </a:p>
        </p:txBody>
      </p:sp>
    </p:spTree>
    <p:extLst>
      <p:ext uri="{BB962C8B-B14F-4D97-AF65-F5344CB8AC3E}">
        <p14:creationId xmlns:p14="http://schemas.microsoft.com/office/powerpoint/2010/main" val="321036708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a:p>
            <a:pPr lvl="0"/>
            <a:r>
              <a:rPr lang="en-US" dirty="0"/>
              <a:t>Speaker Title</a:t>
            </a:r>
          </a:p>
        </p:txBody>
      </p:sp>
    </p:spTree>
    <p:extLst>
      <p:ext uri="{BB962C8B-B14F-4D97-AF65-F5344CB8AC3E}">
        <p14:creationId xmlns:p14="http://schemas.microsoft.com/office/powerpoint/2010/main" val="27706609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028" eaLnBrk="1" hangingPunct="1">
                <a:defRPr/>
              </a:pPr>
              <a:endParaRPr lang="en-US" sz="1999"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056" eaLnBrk="1" fontAlgn="auto" hangingPunct="1">
                <a:spcBef>
                  <a:spcPts val="0"/>
                </a:spcBef>
                <a:spcAft>
                  <a:spcPts val="0"/>
                </a:spcAft>
                <a:defRPr/>
              </a:pPr>
              <a:endParaRPr lang="en-US" sz="1835"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565" eaLnBrk="1" hangingPunct="1">
                <a:lnSpc>
                  <a:spcPct val="90000"/>
                </a:lnSpc>
                <a:spcBef>
                  <a:spcPts val="0"/>
                </a:spcBef>
                <a:spcAft>
                  <a:spcPts val="0"/>
                </a:spcAft>
                <a:defRPr/>
              </a:pPr>
              <a:r>
                <a:rPr lang="en-US" sz="1599"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565" eaLnBrk="1" hangingPunct="1">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599"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Web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Mobile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API</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API</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Logic</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Notification</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a:gradFill>
                              <a:gsLst>
                                <a:gs pos="76250">
                                  <a:srgbClr val="FFFFFF"/>
                                </a:gs>
                                <a:gs pos="31000">
                                  <a:srgbClr val="FFFFFF"/>
                                </a:gs>
                              </a:gsLst>
                              <a:lin ang="5400000" scaled="0"/>
                            </a:gradFill>
                          </a:rPr>
                          <a:t>Content Delivery</a:t>
                        </a:r>
                        <a:br>
                          <a:rPr lang="en-US" altLang="en-US" sz="900" kern="0" dirty="0">
                            <a:gradFill>
                              <a:gsLst>
                                <a:gs pos="76250">
                                  <a:srgbClr val="FFFFFF"/>
                                </a:gs>
                                <a:gs pos="31000">
                                  <a:srgbClr val="FFFFFF"/>
                                </a:gs>
                              </a:gsLst>
                              <a:lin ang="5400000" scaled="0"/>
                            </a:gradFill>
                          </a:rPr>
                        </a:br>
                        <a:r>
                          <a:rPr lang="en-US" altLang="en-US" sz="900" kern="0" dirty="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Media</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99"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err="1">
                            <a:gradFill>
                              <a:gsLst>
                                <a:gs pos="76250">
                                  <a:srgbClr val="FFFFFF"/>
                                </a:gs>
                                <a:gs pos="31000">
                                  <a:srgbClr val="FFFFFF"/>
                                </a:gs>
                              </a:gsLst>
                              <a:lin ang="5400000" scaled="0"/>
                            </a:gradFill>
                          </a:rPr>
                          <a:t>HDInsight</a:t>
                        </a:r>
                        <a:endParaRPr lang="en-US" sz="1000" kern="0" dirty="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Machine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Stream</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Data</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Event</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Mobile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BizTalk</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Hybrid</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Service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Storage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SQL</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err="1">
                            <a:gradFill>
                              <a:gsLst>
                                <a:gs pos="76250">
                                  <a:srgbClr val="FFFFFF"/>
                                </a:gs>
                                <a:gs pos="31000">
                                  <a:srgbClr val="FFFFFF"/>
                                </a:gs>
                              </a:gsLst>
                              <a:lin ang="5400000" scaled="0"/>
                            </a:gradFill>
                          </a:rPr>
                          <a:t>DocumentDB</a:t>
                        </a:r>
                        <a:endParaRPr lang="en-US" sz="1000" kern="0" dirty="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err="1">
                            <a:gradFill>
                              <a:gsLst>
                                <a:gs pos="76250">
                                  <a:srgbClr val="FFFFFF"/>
                                </a:gs>
                                <a:gs pos="31000">
                                  <a:srgbClr val="FFFFFF"/>
                                </a:gs>
                              </a:gsLst>
                              <a:lin ang="5400000" scaled="0"/>
                            </a:gradFill>
                          </a:rPr>
                          <a:t>Redis</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SQL Data</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Cloud</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Remote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Service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565" eaLnBrk="1" hangingPunct="1">
                      <a:lnSpc>
                        <a:spcPct val="90000"/>
                      </a:lnSpc>
                      <a:spcBef>
                        <a:spcPts val="0"/>
                      </a:spcBef>
                      <a:spcAft>
                        <a:spcPts val="0"/>
                      </a:spcAft>
                      <a:defRPr/>
                    </a:pPr>
                    <a:r>
                      <a:rPr lang="en-US" sz="11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Visual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Application</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Team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565" eaLnBrk="1" hangingPunct="1">
                    <a:lnSpc>
                      <a:spcPct val="90000"/>
                    </a:lnSpc>
                    <a:spcBef>
                      <a:spcPts val="0"/>
                    </a:spcBef>
                    <a:spcAft>
                      <a:spcPts val="0"/>
                    </a:spcAft>
                    <a:defRPr/>
                  </a:pPr>
                  <a:r>
                    <a:rPr lang="en-US" sz="13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Active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Multi-Factor</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1948">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Store/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VM Image Gallery</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565" eaLnBrk="1" hangingPunct="1">
                    <a:lnSpc>
                      <a:spcPct val="90000"/>
                    </a:lnSpc>
                    <a:spcBef>
                      <a:spcPts val="0"/>
                    </a:spcBef>
                    <a:spcAft>
                      <a:spcPts val="0"/>
                    </a:spcAft>
                    <a:defRPr/>
                  </a:pPr>
                  <a:r>
                    <a:rPr lang="en-US" sz="13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565" eaLnBrk="1" hangingPunct="1">
                    <a:lnSpc>
                      <a:spcPct val="90000"/>
                    </a:lnSpc>
                    <a:spcBef>
                      <a:spcPts val="0"/>
                    </a:spcBef>
                    <a:spcAft>
                      <a:spcPts val="0"/>
                    </a:spcAft>
                    <a:defRPr/>
                  </a:pPr>
                  <a:r>
                    <a:rPr lang="en-US" sz="13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Site</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AD Privileged</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Identity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Operational</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a:gradFill>
                            <a:gsLst>
                              <a:gs pos="76250">
                                <a:srgbClr val="FFFFFF"/>
                              </a:gs>
                              <a:gs pos="31000">
                                <a:srgbClr val="FFFFFF"/>
                              </a:gs>
                            </a:gsLst>
                            <a:lin ang="5400000" scaled="0"/>
                          </a:gradFill>
                        </a:rPr>
                        <a:t>Azure AD </a:t>
                      </a:r>
                      <a:br>
                        <a:rPr lang="en-US" sz="1000" kern="0" dirty="0">
                          <a:gradFill>
                            <a:gsLst>
                              <a:gs pos="76250">
                                <a:srgbClr val="FFFFFF"/>
                              </a:gs>
                              <a:gs pos="31000">
                                <a:srgbClr val="FFFFFF"/>
                              </a:gs>
                            </a:gsLst>
                            <a:lin ang="5400000" scaled="0"/>
                          </a:gradFill>
                        </a:rPr>
                      </a:br>
                      <a:r>
                        <a:rPr lang="en-US" sz="1000" kern="0" dirty="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103" eaLnBrk="1" hangingPunct="1">
                          <a:lnSpc>
                            <a:spcPct val="90000"/>
                          </a:lnSpc>
                          <a:defRPr/>
                        </a:pPr>
                        <a:endParaRPr lang="en-US" sz="1999"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1000" kern="0" dirty="0" err="1">
                          <a:gradFill>
                            <a:gsLst>
                              <a:gs pos="76250">
                                <a:srgbClr val="FFFFFF"/>
                              </a:gs>
                              <a:gs pos="31000">
                                <a:srgbClr val="FFFFFF"/>
                              </a:gs>
                            </a:gsLst>
                            <a:lin ang="5400000" scaled="0"/>
                          </a:gradFill>
                        </a:rPr>
                        <a:t>StorSimple</a:t>
                      </a:r>
                      <a:endParaRPr lang="en-US" sz="1000" kern="0" dirty="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565" eaLnBrk="1" hangingPunct="1">
                <a:lnSpc>
                  <a:spcPct val="90000"/>
                </a:lnSpc>
                <a:spcBef>
                  <a:spcPts val="0"/>
                </a:spcBef>
                <a:spcAft>
                  <a:spcPts val="0"/>
                </a:spcAft>
                <a:defRPr/>
              </a:pPr>
              <a:r>
                <a:rPr lang="en-US" sz="1399"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445635698"/>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892" indent="-399892">
              <a:spcBef>
                <a:spcPts val="1224"/>
              </a:spcBef>
              <a:buClr>
                <a:srgbClr val="92D050"/>
              </a:buClr>
              <a:buSzPct val="100000"/>
              <a:buFont typeface="Wingdings" panose="05000000000000000000" pitchFamily="2" charset="2"/>
              <a:buChar char="ü"/>
              <a:defRPr sz="3198">
                <a:gradFill>
                  <a:gsLst>
                    <a:gs pos="7500">
                      <a:schemeClr val="bg1"/>
                    </a:gs>
                    <a:gs pos="43000">
                      <a:schemeClr val="bg1"/>
                    </a:gs>
                  </a:gsLst>
                  <a:lin ang="5400000" scaled="0"/>
                </a:gradFill>
              </a:defRPr>
            </a:lvl1pPr>
            <a:lvl2pPr marL="685529" indent="-285637">
              <a:buClr>
                <a:srgbClr val="92D050"/>
              </a:buClr>
              <a:buSzPct val="100000"/>
              <a:buFont typeface="Wingdings" panose="05000000000000000000" pitchFamily="2" charset="2"/>
              <a:buChar char="ü"/>
              <a:defRPr sz="2399">
                <a:gradFill>
                  <a:gsLst>
                    <a:gs pos="7500">
                      <a:schemeClr val="bg1"/>
                    </a:gs>
                    <a:gs pos="43000">
                      <a:schemeClr val="bg1"/>
                    </a:gs>
                  </a:gsLst>
                  <a:lin ang="5400000" scaled="0"/>
                </a:gradFill>
              </a:defRPr>
            </a:lvl2pPr>
            <a:lvl3pPr marL="698224" indent="272942">
              <a:buClr>
                <a:srgbClr val="92D050"/>
              </a:buClr>
              <a:buSzPct val="100000"/>
              <a:buFont typeface="Wingdings" panose="05000000000000000000" pitchFamily="2" charset="2"/>
              <a:buChar char="ü"/>
              <a:tabLst/>
              <a:defRPr sz="1999">
                <a:gradFill>
                  <a:gsLst>
                    <a:gs pos="7500">
                      <a:schemeClr val="bg1"/>
                    </a:gs>
                    <a:gs pos="43000">
                      <a:schemeClr val="bg1"/>
                    </a:gs>
                  </a:gsLst>
                  <a:lin ang="5400000" scaled="0"/>
                </a:gradFill>
              </a:defRPr>
            </a:lvl3pPr>
            <a:lvl4pPr marL="971165" indent="22851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675" indent="-22851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372" eaLnBrk="1" fontAlgn="auto" hangingPunct="1">
              <a:spcBef>
                <a:spcPts val="0"/>
              </a:spcBef>
              <a:spcAft>
                <a:spcPts val="0"/>
              </a:spcAft>
              <a:defRPr/>
            </a:pPr>
            <a:endParaRPr lang="en-US" sz="1799">
              <a:solidFill>
                <a:srgbClr val="FFFFFF"/>
              </a:solidFill>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25" tIns="34962" rIns="69925" bIns="34962"/>
          <a:lstStyle/>
          <a:p>
            <a:pPr defTabSz="932372" eaLnBrk="1" fontAlgn="auto" hangingPunct="1">
              <a:spcBef>
                <a:spcPts val="0"/>
              </a:spcBef>
              <a:spcAft>
                <a:spcPts val="0"/>
              </a:spcAft>
              <a:defRPr/>
            </a:pPr>
            <a:endParaRPr lang="en-US" sz="1349" dirty="0">
              <a:solidFill>
                <a:srgbClr val="000000"/>
              </a:solidFill>
              <a:latin typeface="Segoe UI"/>
              <a:ea typeface="+mn-ea"/>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102"/>
          </a:xfrm>
        </p:spPr>
        <p:txBody>
          <a:bodyPr/>
          <a:lstStyle>
            <a:lvl1pPr marL="0" indent="0">
              <a:buFontTx/>
              <a:buNone/>
              <a:defRPr lang="en-US" sz="3198"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37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2566043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892" indent="-399892">
              <a:spcBef>
                <a:spcPts val="1224"/>
              </a:spcBef>
              <a:buClr>
                <a:srgbClr val="92D050"/>
              </a:buClr>
              <a:buSzPct val="100000"/>
              <a:buFont typeface="Wingdings" panose="05000000000000000000" pitchFamily="2" charset="2"/>
              <a:buChar char="ü"/>
              <a:defRPr sz="3198">
                <a:gradFill>
                  <a:gsLst>
                    <a:gs pos="82500">
                      <a:schemeClr val="tx1"/>
                    </a:gs>
                    <a:gs pos="43000">
                      <a:schemeClr val="tx1"/>
                    </a:gs>
                  </a:gsLst>
                  <a:lin ang="5400000" scaled="0"/>
                </a:gradFill>
              </a:defRPr>
            </a:lvl1pPr>
            <a:lvl2pPr marL="685529" indent="-285637">
              <a:buClr>
                <a:srgbClr val="92D050"/>
              </a:buClr>
              <a:buSzPct val="100000"/>
              <a:buFont typeface="Wingdings" panose="05000000000000000000" pitchFamily="2" charset="2"/>
              <a:buChar char="ü"/>
              <a:defRPr sz="2399">
                <a:gradFill>
                  <a:gsLst>
                    <a:gs pos="82500">
                      <a:schemeClr val="tx1"/>
                    </a:gs>
                    <a:gs pos="43000">
                      <a:schemeClr val="tx1"/>
                    </a:gs>
                  </a:gsLst>
                  <a:lin ang="5400000" scaled="0"/>
                </a:gradFill>
              </a:defRPr>
            </a:lvl2pPr>
            <a:lvl3pPr marL="698224" indent="272942">
              <a:buClr>
                <a:srgbClr val="92D050"/>
              </a:buClr>
              <a:buSzPct val="100000"/>
              <a:buFont typeface="Wingdings" panose="05000000000000000000" pitchFamily="2" charset="2"/>
              <a:buChar char="ü"/>
              <a:tabLst/>
              <a:defRPr sz="1999">
                <a:gradFill>
                  <a:gsLst>
                    <a:gs pos="82500">
                      <a:schemeClr val="tx1"/>
                    </a:gs>
                    <a:gs pos="43000">
                      <a:schemeClr val="tx1"/>
                    </a:gs>
                  </a:gsLst>
                  <a:lin ang="5400000" scaled="0"/>
                </a:gradFill>
              </a:defRPr>
            </a:lvl3pPr>
            <a:lvl4pPr marL="971165" indent="22851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675" indent="-22851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372" eaLnBrk="1" fontAlgn="auto" hangingPunct="1">
              <a:spcBef>
                <a:spcPts val="0"/>
              </a:spcBef>
              <a:spcAft>
                <a:spcPts val="0"/>
              </a:spcAft>
              <a:defRPr/>
            </a:pPr>
            <a:endParaRPr lang="en-US" sz="1799">
              <a:solidFill>
                <a:srgbClr val="FFFFFF"/>
              </a:solidFill>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25" tIns="34962" rIns="69925" bIns="34962"/>
          <a:lstStyle/>
          <a:p>
            <a:pPr defTabSz="932372" eaLnBrk="1" fontAlgn="auto" hangingPunct="1">
              <a:spcBef>
                <a:spcPts val="0"/>
              </a:spcBef>
              <a:spcAft>
                <a:spcPts val="0"/>
              </a:spcAft>
              <a:defRPr/>
            </a:pPr>
            <a:endParaRPr lang="en-US" sz="1349" dirty="0">
              <a:solidFill>
                <a:srgbClr val="000000"/>
              </a:solidFill>
              <a:latin typeface="Segoe UI"/>
              <a:ea typeface="+mn-ea"/>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8"/>
            <a:ext cx="11101388" cy="640102"/>
          </a:xfrm>
        </p:spPr>
        <p:txBody>
          <a:bodyPr/>
          <a:lstStyle>
            <a:lvl1pPr marL="0" indent="0">
              <a:buFontTx/>
              <a:buNone/>
              <a:defRPr lang="en-US" sz="3198"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372" rtl="0" eaLnBrk="1" fontAlgn="auto" latinLnBrk="0" hangingPunct="1">
              <a:lnSpc>
                <a:spcPct val="90000"/>
              </a:lnSpc>
              <a:spcBef>
                <a:spcPct val="20000"/>
              </a:spcBef>
              <a:spcAft>
                <a:spcPts val="0"/>
              </a:spcAft>
              <a:buClrTx/>
              <a:buSzPct val="90000"/>
              <a:buFontTx/>
              <a:buNone/>
              <a:tabLst/>
            </a:pPr>
            <a:r>
              <a:rPr lang="en-US" dirty="0"/>
              <a:t>Potential highlight or call to action goes here</a:t>
            </a:r>
          </a:p>
        </p:txBody>
      </p:sp>
    </p:spTree>
    <p:extLst>
      <p:ext uri="{BB962C8B-B14F-4D97-AF65-F5344CB8AC3E}">
        <p14:creationId xmlns:p14="http://schemas.microsoft.com/office/powerpoint/2010/main" val="99225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892" indent="-399892">
              <a:spcBef>
                <a:spcPts val="1224"/>
              </a:spcBef>
              <a:buClr>
                <a:srgbClr val="92D050"/>
              </a:buClr>
              <a:buSzPct val="100000"/>
              <a:buFont typeface="Wingdings" panose="05000000000000000000" pitchFamily="2" charset="2"/>
              <a:buChar char="ü"/>
              <a:defRPr sz="3198">
                <a:gradFill>
                  <a:gsLst>
                    <a:gs pos="82500">
                      <a:schemeClr val="tx1"/>
                    </a:gs>
                    <a:gs pos="43000">
                      <a:schemeClr val="tx1"/>
                    </a:gs>
                  </a:gsLst>
                  <a:lin ang="5400000" scaled="0"/>
                </a:gradFill>
              </a:defRPr>
            </a:lvl1pPr>
            <a:lvl2pPr marL="685529" indent="-285637">
              <a:buClr>
                <a:srgbClr val="92D050"/>
              </a:buClr>
              <a:buSzPct val="100000"/>
              <a:buFont typeface="Wingdings" panose="05000000000000000000" pitchFamily="2" charset="2"/>
              <a:buChar char="ü"/>
              <a:defRPr sz="2399">
                <a:gradFill>
                  <a:gsLst>
                    <a:gs pos="82500">
                      <a:schemeClr val="tx1"/>
                    </a:gs>
                    <a:gs pos="43000">
                      <a:schemeClr val="tx1"/>
                    </a:gs>
                  </a:gsLst>
                  <a:lin ang="5400000" scaled="0"/>
                </a:gradFill>
              </a:defRPr>
            </a:lvl2pPr>
            <a:lvl3pPr marL="698224" indent="272942">
              <a:buClr>
                <a:srgbClr val="92D050"/>
              </a:buClr>
              <a:buSzPct val="100000"/>
              <a:buFont typeface="Wingdings" panose="05000000000000000000" pitchFamily="2" charset="2"/>
              <a:buChar char="ü"/>
              <a:tabLst/>
              <a:defRPr sz="1999">
                <a:gradFill>
                  <a:gsLst>
                    <a:gs pos="82500">
                      <a:schemeClr val="tx1"/>
                    </a:gs>
                    <a:gs pos="43000">
                      <a:schemeClr val="tx1"/>
                    </a:gs>
                  </a:gsLst>
                  <a:lin ang="5400000" scaled="0"/>
                </a:gradFill>
              </a:defRPr>
            </a:lvl3pPr>
            <a:lvl4pPr marL="971165" indent="22851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675" indent="-22851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372" eaLnBrk="1" fontAlgn="auto" hangingPunct="1">
              <a:spcBef>
                <a:spcPts val="0"/>
              </a:spcBef>
              <a:spcAft>
                <a:spcPts val="0"/>
              </a:spcAft>
              <a:defRPr/>
            </a:pPr>
            <a:endParaRPr lang="en-US" sz="1799">
              <a:solidFill>
                <a:srgbClr val="FFFFFF"/>
              </a:solidFill>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25" tIns="34962" rIns="69925" bIns="34962"/>
          <a:lstStyle/>
          <a:p>
            <a:pPr defTabSz="932372" eaLnBrk="1" fontAlgn="auto" hangingPunct="1">
              <a:spcBef>
                <a:spcPts val="0"/>
              </a:spcBef>
              <a:spcAft>
                <a:spcPts val="0"/>
              </a:spcAft>
              <a:defRPr/>
            </a:pPr>
            <a:endParaRPr lang="en-US" sz="1349" dirty="0">
              <a:solidFill>
                <a:srgbClr val="000000"/>
              </a:solidFill>
              <a:latin typeface="Segoe UI"/>
              <a:ea typeface="+mn-ea"/>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8" baseline="0">
                <a:gradFill>
                  <a:gsLst>
                    <a:gs pos="15000">
                      <a:srgbClr val="1E1E1E"/>
                    </a:gs>
                    <a:gs pos="49000">
                      <a:srgbClr val="1E1E1E"/>
                    </a:gs>
                  </a:gsLst>
                  <a:lin ang="5400000" scaled="0"/>
                </a:gradFill>
              </a:defRPr>
            </a:lvl1pPr>
          </a:lstStyle>
          <a:p>
            <a:pPr lvl="0"/>
            <a:r>
              <a:rPr lang="en-US" dirty="0"/>
              <a:t>Potential highlight or call to action goes here</a:t>
            </a:r>
          </a:p>
        </p:txBody>
      </p:sp>
    </p:spTree>
    <p:extLst>
      <p:ext uri="{BB962C8B-B14F-4D97-AF65-F5344CB8AC3E}">
        <p14:creationId xmlns:p14="http://schemas.microsoft.com/office/powerpoint/2010/main" val="1222788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7872"/>
          </a:xfrm>
        </p:spPr>
        <p:txBody>
          <a:bodyPr vert="horz" wrap="square" lIns="146304" tIns="91440" rIns="146304" bIns="91440" rtlCol="0">
            <a:spAutoFit/>
          </a:bodyPr>
          <a:lstStyle>
            <a:lvl1pPr>
              <a:defRPr lang="en-US" sz="3998"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799"/>
            </a:lvl1pPr>
          </a:lstStyle>
          <a:p>
            <a:pPr lvl="0"/>
            <a:r>
              <a:rPr lang="en-US"/>
              <a:t>Click to edit Master text styles</a:t>
            </a:r>
          </a:p>
        </p:txBody>
      </p:sp>
    </p:spTree>
    <p:extLst>
      <p:ext uri="{BB962C8B-B14F-4D97-AF65-F5344CB8AC3E}">
        <p14:creationId xmlns:p14="http://schemas.microsoft.com/office/powerpoint/2010/main" val="405548133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78351" y="497"/>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743929395"/>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8">
                <a:gradFill>
                  <a:gsLst>
                    <a:gs pos="15000">
                      <a:srgbClr val="1E1E1E"/>
                    </a:gs>
                    <a:gs pos="49000">
                      <a:srgbClr val="1E1E1E"/>
                    </a:gs>
                  </a:gsLst>
                  <a:lin ang="5400000" scaled="0"/>
                </a:gradFill>
              </a:defRPr>
            </a:lvl1pPr>
            <a:lvl2pPr marL="0" indent="0">
              <a:buFontTx/>
              <a:buNone/>
              <a:defRPr sz="1999">
                <a:gradFill>
                  <a:gsLst>
                    <a:gs pos="73750">
                      <a:schemeClr val="bg1"/>
                    </a:gs>
                    <a:gs pos="36000">
                      <a:schemeClr val="bg1"/>
                    </a:gs>
                  </a:gsLst>
                  <a:lin ang="5400000" scaled="0"/>
                </a:gradFill>
              </a:defRPr>
            </a:lvl2pPr>
            <a:lvl3pPr marL="228510" indent="0">
              <a:buNone/>
              <a:defRPr/>
            </a:lvl3pPr>
            <a:lvl4pPr marL="457019" indent="0">
              <a:buNone/>
              <a:defRPr/>
            </a:lvl4pPr>
            <a:lvl5pPr marL="685529"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9" y="1668463"/>
            <a:ext cx="5852160" cy="572464"/>
          </a:xfrm>
        </p:spPr>
        <p:txBody>
          <a:bodyPr/>
          <a:lstStyle>
            <a:lvl1pPr marL="0" indent="0">
              <a:buNone/>
              <a:defRPr sz="2799">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0287615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7872"/>
          </a:xfrm>
        </p:spPr>
        <p:txBody>
          <a:bodyPr vert="horz" wrap="square" lIns="146304" tIns="91440" rIns="146304" bIns="91440" rtlCol="0">
            <a:spAutoFit/>
          </a:bodyPr>
          <a:lstStyle>
            <a:lvl1pPr>
              <a:defRPr lang="en-US" sz="3998"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799"/>
            </a:lvl1pPr>
          </a:lstStyle>
          <a:p>
            <a:pPr lvl="0"/>
            <a:r>
              <a:rPr lang="en-US"/>
              <a:t>Click to edit Master text styles</a:t>
            </a:r>
          </a:p>
        </p:txBody>
      </p:sp>
    </p:spTree>
    <p:extLst>
      <p:ext uri="{BB962C8B-B14F-4D97-AF65-F5344CB8AC3E}">
        <p14:creationId xmlns:p14="http://schemas.microsoft.com/office/powerpoint/2010/main" val="2695661804"/>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7872"/>
          </a:xfrm>
        </p:spPr>
        <p:txBody>
          <a:bodyPr vert="horz" wrap="square" lIns="146304" tIns="91440" rIns="146304" bIns="91440" rtlCol="0">
            <a:spAutoFit/>
          </a:bodyPr>
          <a:lstStyle>
            <a:lvl1pPr>
              <a:defRPr lang="en-US" sz="3998"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799"/>
            </a:lvl1pPr>
          </a:lstStyle>
          <a:p>
            <a:pPr lvl="0"/>
            <a:r>
              <a:rPr lang="en-US"/>
              <a:t>Click to edit Master text styles</a:t>
            </a:r>
          </a:p>
        </p:txBody>
      </p:sp>
    </p:spTree>
    <p:extLst>
      <p:ext uri="{BB962C8B-B14F-4D97-AF65-F5344CB8AC3E}">
        <p14:creationId xmlns:p14="http://schemas.microsoft.com/office/powerpoint/2010/main" val="3481063691"/>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25170"/>
          </a:xfrm>
        </p:spPr>
        <p:txBody>
          <a:bodyPr>
            <a:spAutoFit/>
          </a:bodyPr>
          <a:lstStyle>
            <a:lvl1pPr marL="0" indent="0">
              <a:buFontTx/>
              <a:buNone/>
              <a:defRPr sz="3598"/>
            </a:lvl1pPr>
            <a:lvl2pPr marL="342764" indent="0">
              <a:buFontTx/>
              <a:buNone/>
              <a:defRPr/>
            </a:lvl2pPr>
            <a:lvl3pPr marL="571274" indent="0">
              <a:buFontTx/>
              <a:buNone/>
              <a:defRPr/>
            </a:lvl3pPr>
            <a:lvl4pPr marL="799783" indent="0">
              <a:buFontTx/>
              <a:buNone/>
              <a:defRPr/>
            </a:lvl4pPr>
            <a:lvl5pPr marL="102829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1239171"/>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1"/>
            <a:ext cx="11887200" cy="683264"/>
          </a:xfrm>
        </p:spPr>
        <p:txBody>
          <a:bodyPr>
            <a:spAutoFit/>
          </a:bodyPr>
          <a:lstStyle>
            <a:lvl1pPr marL="0" indent="0">
              <a:buFontTx/>
              <a:buNone/>
              <a:defRPr sz="3598"/>
            </a:lvl1pPr>
            <a:lvl2pPr marL="342764" indent="0">
              <a:buFontTx/>
              <a:buNone/>
              <a:defRPr/>
            </a:lvl2pPr>
            <a:lvl3pPr marL="571274" indent="0">
              <a:buFontTx/>
              <a:buNone/>
              <a:defRPr/>
            </a:lvl3pPr>
            <a:lvl4pPr marL="799783" indent="0">
              <a:buFontTx/>
              <a:buNone/>
              <a:defRPr/>
            </a:lvl4pPr>
            <a:lvl5pPr marL="1028293" indent="0">
              <a:buFontTx/>
              <a:buNone/>
              <a:defRPr/>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8792384"/>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25170"/>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9947477"/>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1999"/>
            </a:lvl2pPr>
            <a:lvl3pPr marL="231684" indent="0">
              <a:buNone/>
              <a:tabLst/>
              <a:defRPr sz="1999"/>
            </a:lvl3pPr>
            <a:lvl4pPr marL="460193" indent="0">
              <a:buNone/>
              <a:defRPr/>
            </a:lvl4pPr>
            <a:lvl5pPr marL="68552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678330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24" indent="-287224">
              <a:spcBef>
                <a:spcPts val="1224"/>
              </a:spcBef>
              <a:buClr>
                <a:schemeClr val="tx1"/>
              </a:buClr>
              <a:buFont typeface="Arial" pitchFamily="34" charset="0"/>
              <a:buChar char="•"/>
              <a:defRPr sz="3198"/>
            </a:lvl1pPr>
            <a:lvl2pPr marL="530956" indent="-233102">
              <a:defRPr sz="2399"/>
            </a:lvl2pPr>
            <a:lvl3pPr marL="699308" indent="-168352">
              <a:tabLst/>
              <a:defRPr sz="1999"/>
            </a:lvl3pPr>
            <a:lvl4pPr marL="880609" indent="-181303">
              <a:defRPr/>
            </a:lvl4pPr>
            <a:lvl5pPr marL="1048961" indent="-16835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4657533"/>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892" indent="-399892">
              <a:spcBef>
                <a:spcPts val="1224"/>
              </a:spcBef>
              <a:buClr>
                <a:srgbClr val="89C402"/>
              </a:buClr>
              <a:buSzPct val="100000"/>
              <a:buFont typeface="Wingdings" panose="05000000000000000000" pitchFamily="2" charset="2"/>
              <a:buChar char="ü"/>
              <a:defRPr sz="3198"/>
            </a:lvl1pPr>
            <a:lvl2pPr marL="742655" indent="-342764">
              <a:buClr>
                <a:srgbClr val="89C402"/>
              </a:buClr>
              <a:buSzPct val="100000"/>
              <a:buFont typeface="Wingdings" panose="05000000000000000000" pitchFamily="2" charset="2"/>
              <a:buChar char="ü"/>
              <a:defRPr sz="2399"/>
            </a:lvl2pPr>
            <a:lvl3pPr marL="1028293" indent="-285637">
              <a:buClr>
                <a:srgbClr val="89C402"/>
              </a:buClr>
              <a:buSzPct val="100000"/>
              <a:buFont typeface="Wingdings" panose="05000000000000000000" pitchFamily="2" charset="2"/>
              <a:buChar char="ü"/>
              <a:tabLst/>
              <a:defRPr sz="1999"/>
            </a:lvl3pPr>
            <a:lvl4pPr marL="1256802" indent="-228510">
              <a:buClr>
                <a:srgbClr val="89C402"/>
              </a:buClr>
              <a:buSzPct val="100000"/>
              <a:buFont typeface="Wingdings" panose="05000000000000000000" pitchFamily="2" charset="2"/>
              <a:buChar char="ü"/>
              <a:defRPr lang="en-US" sz="1799" kern="1200" spc="0" baseline="0" dirty="0">
                <a:gradFill>
                  <a:gsLst>
                    <a:gs pos="1250">
                      <a:schemeClr val="tx1"/>
                    </a:gs>
                    <a:gs pos="100000">
                      <a:schemeClr val="tx1"/>
                    </a:gs>
                  </a:gsLst>
                  <a:lin ang="5400000" scaled="0"/>
                </a:gradFill>
                <a:latin typeface="+mn-lt"/>
                <a:ea typeface="+mn-ea"/>
                <a:cs typeface="+mn-cs"/>
              </a:defRPr>
            </a:lvl4pPr>
            <a:lvl5pPr marL="1256802" indent="-22851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892" indent="-399892">
              <a:spcBef>
                <a:spcPts val="1224"/>
              </a:spcBef>
              <a:buClr>
                <a:srgbClr val="89C402"/>
              </a:buClr>
              <a:buSzPct val="100000"/>
              <a:buFont typeface="Wingdings" panose="05000000000000000000" pitchFamily="2" charset="2"/>
              <a:buChar char="ü"/>
              <a:defRPr sz="3198"/>
            </a:lvl1pPr>
            <a:lvl2pPr marL="742655" indent="-342764">
              <a:buClr>
                <a:srgbClr val="89C402"/>
              </a:buClr>
              <a:buSzPct val="100000"/>
              <a:buFont typeface="Wingdings" panose="05000000000000000000" pitchFamily="2" charset="2"/>
              <a:buChar char="ü"/>
              <a:defRPr sz="2399"/>
            </a:lvl2pPr>
            <a:lvl3pPr marL="1028293" indent="-285637">
              <a:buClr>
                <a:srgbClr val="89C402"/>
              </a:buClr>
              <a:buSzPct val="100000"/>
              <a:buFont typeface="Wingdings" panose="05000000000000000000" pitchFamily="2" charset="2"/>
              <a:buChar char="ü"/>
              <a:tabLst/>
              <a:defRPr sz="1999"/>
            </a:lvl3pPr>
            <a:lvl4pPr marL="1256802" indent="-228510">
              <a:buClr>
                <a:srgbClr val="89C402"/>
              </a:buClr>
              <a:buSzPct val="100000"/>
              <a:buFont typeface="Wingdings" panose="05000000000000000000" pitchFamily="2" charset="2"/>
              <a:buChar char="ü"/>
              <a:defRPr lang="en-US" sz="1799" kern="1200" spc="0" baseline="0" dirty="0">
                <a:gradFill>
                  <a:gsLst>
                    <a:gs pos="1250">
                      <a:schemeClr val="tx1"/>
                    </a:gs>
                    <a:gs pos="100000">
                      <a:schemeClr val="tx1"/>
                    </a:gs>
                  </a:gsLst>
                  <a:lin ang="5400000" scaled="0"/>
                </a:gradFill>
                <a:latin typeface="+mn-lt"/>
                <a:ea typeface="+mn-ea"/>
                <a:cs typeface="+mn-cs"/>
              </a:defRPr>
            </a:lvl4pPr>
            <a:lvl5pPr marL="1256802" indent="-228510">
              <a:buClr>
                <a:srgbClr val="89C402"/>
              </a:buClr>
              <a:buSzPct val="100000"/>
              <a:buFont typeface="Wingdings" panose="05000000000000000000" pitchFamily="2" charset="2"/>
              <a:buChar char="ü"/>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650256"/>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1974720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Slide 4">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a:alphaModFix amt="10000"/>
          </a:blip>
          <a:srcRect t="43378" r="43213" b="10783"/>
          <a:stretch/>
        </p:blipFill>
        <p:spPr>
          <a:xfrm>
            <a:off x="3078351" y="497"/>
            <a:ext cx="9358124" cy="6994029"/>
          </a:xfrm>
          <a:prstGeom prst="rect">
            <a:avLst/>
          </a:prstGeom>
        </p:spPr>
      </p:pic>
    </p:spTree>
    <p:extLst>
      <p:ext uri="{BB962C8B-B14F-4D97-AF65-F5344CB8AC3E}">
        <p14:creationId xmlns:p14="http://schemas.microsoft.com/office/powerpoint/2010/main" val="1639975726"/>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799" baseline="0"/>
            </a:lvl1pPr>
            <a:lvl2pPr marL="342764" indent="0">
              <a:buFontTx/>
              <a:buNone/>
              <a:defRPr/>
            </a:lvl2pPr>
            <a:lvl3pPr marL="571274" indent="0">
              <a:buFontTx/>
              <a:buNone/>
              <a:defRPr/>
            </a:lvl3pPr>
            <a:lvl4pPr marL="799783" indent="0">
              <a:buFontTx/>
              <a:buNone/>
              <a:defRPr/>
            </a:lvl4pPr>
            <a:lvl5pPr marL="102829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3313833735"/>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799" baseline="0"/>
            </a:lvl1pPr>
            <a:lvl2pPr marL="342764" indent="0">
              <a:buFontTx/>
              <a:buNone/>
              <a:defRPr/>
            </a:lvl2pPr>
            <a:lvl3pPr marL="571274" indent="0">
              <a:buFontTx/>
              <a:buNone/>
              <a:defRPr/>
            </a:lvl3pPr>
            <a:lvl4pPr marL="799783" indent="0">
              <a:buFontTx/>
              <a:buNone/>
              <a:defRPr/>
            </a:lvl4pPr>
            <a:lvl5pPr marL="1028293" indent="0">
              <a:buFontTx/>
              <a:buNone/>
              <a:defRPr/>
            </a:lvl5pPr>
          </a:lstStyle>
          <a:p>
            <a:pPr lvl="0"/>
            <a:r>
              <a:rPr lang="en-US" dirty="0"/>
              <a:t>Sub-head, or additional information goes here</a:t>
            </a:r>
          </a:p>
        </p:txBody>
      </p:sp>
    </p:spTree>
    <p:extLst>
      <p:ext uri="{BB962C8B-B14F-4D97-AF65-F5344CB8AC3E}">
        <p14:creationId xmlns:p14="http://schemas.microsoft.com/office/powerpoint/2010/main" val="2203353106"/>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4"/>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67376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5583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9416579"/>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48018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8225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76250">
                      <a:schemeClr val="tx1"/>
                    </a:gs>
                    <a:gs pos="31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228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28475687"/>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175439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0%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1"/>
            <a:ext cx="12436475" cy="699452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324354" y="6503467"/>
            <a:ext cx="1066800" cy="228232"/>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23096" r="19793"/>
          <a:stretch/>
        </p:blipFill>
        <p:spPr>
          <a:xfrm>
            <a:off x="6342927" y="-8959"/>
            <a:ext cx="6093548" cy="7003484"/>
          </a:xfrm>
          <a:prstGeom prst="rect">
            <a:avLst/>
          </a:prstGeom>
          <a:blipFill>
            <a:blip r:embed="rId4"/>
            <a:srcRect/>
            <a:stretch>
              <a:fillRect l="-1493" r="-59250"/>
            </a:stretch>
          </a:blipFill>
        </p:spPr>
      </p:pic>
      <p:pic>
        <p:nvPicPr>
          <p:cNvPr id="9" name="Picture 8"/>
          <p:cNvPicPr>
            <a:picLocks noChangeAspect="1"/>
          </p:cNvPicPr>
          <p:nvPr userDrawn="1"/>
        </p:nvPicPr>
        <p:blipFill>
          <a:blip r:embed="rId5"/>
          <a:stretch>
            <a:fillRect/>
          </a:stretch>
        </p:blipFill>
        <p:spPr>
          <a:xfrm>
            <a:off x="546448" y="400722"/>
            <a:ext cx="3245572" cy="520050"/>
          </a:xfrm>
          <a:prstGeom prst="rect">
            <a:avLst/>
          </a:prstGeom>
        </p:spPr>
      </p:pic>
      <p:sp>
        <p:nvSpPr>
          <p:cNvPr id="10" name="Text Placeholder 4"/>
          <p:cNvSpPr>
            <a:spLocks noGrp="1"/>
          </p:cNvSpPr>
          <p:nvPr>
            <p:ph type="body" sz="quarter" idx="13" hasCustomPrompt="1"/>
          </p:nvPr>
        </p:nvSpPr>
        <p:spPr>
          <a:xfrm>
            <a:off x="449528" y="4033510"/>
            <a:ext cx="5749279"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Name</a:t>
            </a:r>
          </a:p>
        </p:txBody>
      </p:sp>
      <p:sp>
        <p:nvSpPr>
          <p:cNvPr id="11" name="Title 12"/>
          <p:cNvSpPr>
            <a:spLocks noGrp="1"/>
          </p:cNvSpPr>
          <p:nvPr>
            <p:ph type="title" hasCustomPrompt="1"/>
          </p:nvPr>
        </p:nvSpPr>
        <p:spPr>
          <a:xfrm>
            <a:off x="449527" y="2156645"/>
            <a:ext cx="5749279"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Demo</a:t>
            </a:r>
          </a:p>
        </p:txBody>
      </p:sp>
    </p:spTree>
    <p:extLst>
      <p:ext uri="{BB962C8B-B14F-4D97-AF65-F5344CB8AC3E}">
        <p14:creationId xmlns:p14="http://schemas.microsoft.com/office/powerpoint/2010/main" val="575241578"/>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80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3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358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eaLnBrk="1" hangingPunct="1"/>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736342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a:t>Slide for developer code</a:t>
            </a:r>
          </a:p>
        </p:txBody>
      </p:sp>
      <p:sp>
        <p:nvSpPr>
          <p:cNvPr id="5" name="Text Placeholder 4"/>
          <p:cNvSpPr>
            <a:spLocks noGrp="1"/>
          </p:cNvSpPr>
          <p:nvPr>
            <p:ph type="body" sz="quarter" idx="10"/>
          </p:nvPr>
        </p:nvSpPr>
        <p:spPr>
          <a:xfrm>
            <a:off x="274639" y="1221158"/>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39491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4477"/>
            <a:ext cx="11887199" cy="403187"/>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92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095167684"/>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Appendix</a:t>
            </a:r>
          </a:p>
        </p:txBody>
      </p:sp>
    </p:spTree>
    <p:extLst>
      <p:ext uri="{BB962C8B-B14F-4D97-AF65-F5344CB8AC3E}">
        <p14:creationId xmlns:p14="http://schemas.microsoft.com/office/powerpoint/2010/main" val="655883070"/>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90377222"/>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a:lvl3pPr>
            <a:lvl4pPr marL="457019" indent="0">
              <a:buNone/>
              <a:defRPr/>
            </a:lvl4pPr>
            <a:lvl5pPr marL="6855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4216147"/>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tx1"/>
        </a:solidFill>
        <a:effectLst/>
      </p:bgPr>
    </p:bg>
    <p:spTree>
      <p:nvGrpSpPr>
        <p:cNvPr id="1" name=""/>
        <p:cNvGrpSpPr/>
        <p:nvPr/>
      </p:nvGrpSpPr>
      <p:grpSpPr>
        <a:xfrm>
          <a:off x="0" y="0"/>
          <a:ext cx="0" cy="0"/>
          <a:chOff x="0" y="0"/>
          <a:chExt cx="0" cy="0"/>
        </a:xfrm>
      </p:grpSpPr>
      <p:pic>
        <p:nvPicPr>
          <p:cNvPr id="4"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743" y="166768"/>
            <a:ext cx="11795219" cy="663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1" y="2067596"/>
            <a:ext cx="663926" cy="3209062"/>
            <a:chOff x="-1" y="2026594"/>
            <a:chExt cx="650125" cy="3147353"/>
          </a:xfrm>
        </p:grpSpPr>
        <p:grpSp>
          <p:nvGrpSpPr>
            <p:cNvPr id="6" name="Group 8"/>
            <p:cNvGrpSpPr>
              <a:grpSpLocks/>
            </p:cNvGrpSpPr>
            <p:nvPr/>
          </p:nvGrpSpPr>
          <p:grpSpPr bwMode="auto">
            <a:xfrm>
              <a:off x="-1" y="2026594"/>
              <a:ext cx="422565" cy="449708"/>
              <a:chOff x="-3559241" y="1808385"/>
              <a:chExt cx="3808622" cy="449708"/>
            </a:xfrm>
          </p:grpSpPr>
          <p:pic>
            <p:nvPicPr>
              <p:cNvPr id="16"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9"/>
            <p:cNvGrpSpPr>
              <a:grpSpLocks/>
            </p:cNvGrpSpPr>
            <p:nvPr/>
          </p:nvGrpSpPr>
          <p:grpSpPr bwMode="auto">
            <a:xfrm>
              <a:off x="0" y="3085737"/>
              <a:ext cx="390448" cy="449708"/>
              <a:chOff x="-3559241" y="1808385"/>
              <a:chExt cx="3808622" cy="449708"/>
            </a:xfrm>
          </p:grpSpPr>
          <p:pic>
            <p:nvPicPr>
              <p:cNvPr id="14"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10"/>
            <p:cNvGrpSpPr>
              <a:grpSpLocks/>
            </p:cNvGrpSpPr>
            <p:nvPr/>
          </p:nvGrpSpPr>
          <p:grpSpPr bwMode="auto">
            <a:xfrm>
              <a:off x="0" y="4370567"/>
              <a:ext cx="390448" cy="449708"/>
              <a:chOff x="-3559241" y="1808385"/>
              <a:chExt cx="3808622" cy="449708"/>
            </a:xfrm>
          </p:grpSpPr>
          <p:pic>
            <p:nvPicPr>
              <p:cNvPr id="12"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Group 20"/>
          <p:cNvGrpSpPr>
            <a:grpSpLocks/>
          </p:cNvGrpSpPr>
          <p:nvPr/>
        </p:nvGrpSpPr>
        <p:grpSpPr bwMode="auto">
          <a:xfrm>
            <a:off x="12033262" y="3095725"/>
            <a:ext cx="403213" cy="1156040"/>
            <a:chOff x="11796807" y="3034654"/>
            <a:chExt cx="395194" cy="1134351"/>
          </a:xfrm>
        </p:grpSpPr>
        <p:grpSp>
          <p:nvGrpSpPr>
            <p:cNvPr id="19" name="Group 21"/>
            <p:cNvGrpSpPr>
              <a:grpSpLocks/>
            </p:cNvGrpSpPr>
            <p:nvPr/>
          </p:nvGrpSpPr>
          <p:grpSpPr bwMode="auto">
            <a:xfrm>
              <a:off x="11883857" y="3034654"/>
              <a:ext cx="308144" cy="1006457"/>
              <a:chOff x="11429363" y="3034654"/>
              <a:chExt cx="3808622" cy="1006457"/>
            </a:xfrm>
          </p:grpSpPr>
          <p:pic>
            <p:nvPicPr>
              <p:cNvPr id="23"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Title 2"/>
          <p:cNvSpPr>
            <a:spLocks noGrp="1"/>
          </p:cNvSpPr>
          <p:nvPr>
            <p:ph type="title"/>
          </p:nvPr>
        </p:nvSpPr>
        <p:spPr>
          <a:xfrm>
            <a:off x="6031691" y="2982965"/>
            <a:ext cx="5265666" cy="634170"/>
          </a:xfrm>
        </p:spPr>
        <p:txBody>
          <a:bodyPr/>
          <a:lstStyle>
            <a:lvl1pPr algn="l">
              <a:defRPr sz="3672" b="1" i="0">
                <a:solidFill>
                  <a:schemeClr val="bg1"/>
                </a:solidFill>
                <a:latin typeface="Segoe UI" charset="0"/>
                <a:ea typeface="Segoe UI" charset="0"/>
                <a:cs typeface="Segoe UI" charset="0"/>
              </a:defRPr>
            </a:lvl1pPr>
          </a:lstStyle>
          <a:p>
            <a:r>
              <a:rPr lang="en-US"/>
              <a:t>Click to edit Master title style</a:t>
            </a:r>
            <a:endParaRPr lang="en-US" dirty="0"/>
          </a:p>
        </p:txBody>
      </p:sp>
    </p:spTree>
    <p:extLst>
      <p:ext uri="{BB962C8B-B14F-4D97-AF65-F5344CB8AC3E}">
        <p14:creationId xmlns:p14="http://schemas.microsoft.com/office/powerpoint/2010/main" val="3457256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Connect">
    <p:bg>
      <p:bgPr>
        <a:solidFill>
          <a:srgbClr val="0072C6"/>
        </a:solidFill>
        <a:effectLst/>
      </p:bgPr>
    </p:bg>
    <p:spTree>
      <p:nvGrpSpPr>
        <p:cNvPr id="1" name=""/>
        <p:cNvGrpSpPr/>
        <p:nvPr/>
      </p:nvGrpSpPr>
      <p:grpSpPr>
        <a:xfrm>
          <a:off x="0" y="0"/>
          <a:ext cx="0" cy="0"/>
          <a:chOff x="0" y="0"/>
          <a:chExt cx="0" cy="0"/>
        </a:xfrm>
      </p:grpSpPr>
      <p:pic>
        <p:nvPicPr>
          <p:cNvPr id="12"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10698755" y="6253418"/>
            <a:ext cx="1399103" cy="299325"/>
          </a:xfrm>
          <a:prstGeom prst="rect">
            <a:avLst/>
          </a:prstGeom>
        </p:spPr>
      </p:pic>
      <p:pic>
        <p:nvPicPr>
          <p:cNvPr id="13" name="Picture 12"/>
          <p:cNvPicPr>
            <a:picLocks noChangeAspect="1"/>
          </p:cNvPicPr>
          <p:nvPr userDrawn="1"/>
        </p:nvPicPr>
        <p:blipFill>
          <a:blip r:embed="rId3"/>
          <a:stretch>
            <a:fillRect/>
          </a:stretch>
        </p:blipFill>
        <p:spPr>
          <a:xfrm>
            <a:off x="3224478" y="3017562"/>
            <a:ext cx="5987520" cy="959402"/>
          </a:xfrm>
          <a:prstGeom prst="rect">
            <a:avLst/>
          </a:prstGeom>
        </p:spPr>
      </p:pic>
    </p:spTree>
    <p:extLst>
      <p:ext uri="{BB962C8B-B14F-4D97-AF65-F5344CB8AC3E}">
        <p14:creationId xmlns:p14="http://schemas.microsoft.com/office/powerpoint/2010/main" val="3054652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1"/>
        </a:soli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743" y="166768"/>
            <a:ext cx="11795219" cy="663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7"/>
          <p:cNvGrpSpPr>
            <a:grpSpLocks/>
          </p:cNvGrpSpPr>
          <p:nvPr/>
        </p:nvGrpSpPr>
        <p:grpSpPr bwMode="auto">
          <a:xfrm>
            <a:off x="1" y="2067596"/>
            <a:ext cx="663926" cy="3209062"/>
            <a:chOff x="-1" y="2026594"/>
            <a:chExt cx="650125" cy="3147353"/>
          </a:xfrm>
        </p:grpSpPr>
        <p:grpSp>
          <p:nvGrpSpPr>
            <p:cNvPr id="5" name="Group 8"/>
            <p:cNvGrpSpPr>
              <a:grpSpLocks/>
            </p:cNvGrpSpPr>
            <p:nvPr/>
          </p:nvGrpSpPr>
          <p:grpSpPr bwMode="auto">
            <a:xfrm>
              <a:off x="-1" y="2026594"/>
              <a:ext cx="422565" cy="449708"/>
              <a:chOff x="-3559241" y="1808385"/>
              <a:chExt cx="3808622" cy="449708"/>
            </a:xfrm>
          </p:grpSpPr>
          <p:pic>
            <p:nvPicPr>
              <p:cNvPr id="15"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9"/>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9"/>
            <p:cNvGrpSpPr>
              <a:grpSpLocks/>
            </p:cNvGrpSpPr>
            <p:nvPr/>
          </p:nvGrpSpPr>
          <p:grpSpPr bwMode="auto">
            <a:xfrm>
              <a:off x="0" y="3085737"/>
              <a:ext cx="390448" cy="449708"/>
              <a:chOff x="-3559241" y="1808385"/>
              <a:chExt cx="3808622" cy="449708"/>
            </a:xfrm>
          </p:grpSpPr>
          <p:pic>
            <p:nvPicPr>
              <p:cNvPr id="13" name="Picture 1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10"/>
            <p:cNvGrpSpPr>
              <a:grpSpLocks/>
            </p:cNvGrpSpPr>
            <p:nvPr/>
          </p:nvGrpSpPr>
          <p:grpSpPr bwMode="auto">
            <a:xfrm>
              <a:off x="0" y="4370567"/>
              <a:ext cx="390448" cy="449708"/>
              <a:chOff x="-3559241" y="1808385"/>
              <a:chExt cx="3808622" cy="449708"/>
            </a:xfrm>
          </p:grpSpPr>
          <p:pic>
            <p:nvPicPr>
              <p:cNvPr id="11" name="Picture 1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204170"/>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804542" y="53686"/>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3989" y="4386547"/>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6424" y="2041038"/>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3509" y="3104099"/>
              <a:ext cx="393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20"/>
          <p:cNvGrpSpPr>
            <a:grpSpLocks/>
          </p:cNvGrpSpPr>
          <p:nvPr/>
        </p:nvGrpSpPr>
        <p:grpSpPr bwMode="auto">
          <a:xfrm>
            <a:off x="12033262" y="3095725"/>
            <a:ext cx="403213" cy="1156040"/>
            <a:chOff x="11796807" y="3034654"/>
            <a:chExt cx="395194" cy="1134351"/>
          </a:xfrm>
        </p:grpSpPr>
        <p:grpSp>
          <p:nvGrpSpPr>
            <p:cNvPr id="18" name="Group 21"/>
            <p:cNvGrpSpPr>
              <a:grpSpLocks/>
            </p:cNvGrpSpPr>
            <p:nvPr/>
          </p:nvGrpSpPr>
          <p:grpSpPr bwMode="auto">
            <a:xfrm>
              <a:off x="11883857" y="3034654"/>
              <a:ext cx="308144" cy="1006457"/>
              <a:chOff x="11429363" y="3034654"/>
              <a:chExt cx="3808622" cy="1006457"/>
            </a:xfrm>
          </p:grpSpPr>
          <p:pic>
            <p:nvPicPr>
              <p:cNvPr id="22"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987188"/>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6"/>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631134"/>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3184062" y="1279955"/>
                <a:ext cx="299224" cy="3808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156574"/>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500146"/>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796807" y="3855939"/>
              <a:ext cx="156533" cy="313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Title 49"/>
          <p:cNvSpPr>
            <a:spLocks noGrp="1"/>
          </p:cNvSpPr>
          <p:nvPr>
            <p:ph type="title"/>
          </p:nvPr>
        </p:nvSpPr>
        <p:spPr>
          <a:xfrm>
            <a:off x="1343139" y="5852888"/>
            <a:ext cx="9946501" cy="634170"/>
          </a:xfrm>
        </p:spPr>
        <p:txBody>
          <a:bodyPr/>
          <a:lstStyle>
            <a:lvl1pPr algn="ctr">
              <a:defRPr sz="285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6481014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Featur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23019" y="1193280"/>
            <a:ext cx="10630920" cy="4052614"/>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6"/>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168053" y="-3611287"/>
            <a:ext cx="194292" cy="969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167243" y="419471"/>
            <a:ext cx="195911" cy="969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55008" y="1330903"/>
            <a:ext cx="195940"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5008" y="1151183"/>
            <a:ext cx="934355"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5008" y="4981980"/>
            <a:ext cx="934355"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4297709" y="-3238"/>
            <a:ext cx="241281" cy="111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245091" y="991680"/>
            <a:ext cx="147339" cy="29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10800000">
            <a:off x="9225339" y="5310658"/>
            <a:ext cx="246139" cy="1679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455159" y="1334141"/>
            <a:ext cx="194320" cy="379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711887" y="1147944"/>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711887" y="4981980"/>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9163005" y="5191633"/>
            <a:ext cx="147339" cy="294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554560" y="1610511"/>
            <a:ext cx="9327356" cy="1576844"/>
          </a:xfrm>
        </p:spPr>
        <p:txBody>
          <a:bodyPr anchor="b">
            <a:normAutofit/>
          </a:bodyPr>
          <a:lstStyle>
            <a:lvl1pPr algn="ctr">
              <a:defRPr sz="3060">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1554560" y="3280616"/>
            <a:ext cx="9327356" cy="1735351"/>
          </a:xfrm>
        </p:spPr>
        <p:txBody>
          <a:bodyPr>
            <a:normAutofit/>
          </a:bodyPr>
          <a:lstStyle>
            <a:lvl1pPr marL="0" indent="0" algn="ctr">
              <a:buNone/>
              <a:defRPr sz="2040" b="0" i="0">
                <a:latin typeface="Segoe UI Light" charset="0"/>
                <a:ea typeface="Segoe UI Light" charset="0"/>
                <a:cs typeface="Segoe UI Light"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17" name="Date Placeholder 3"/>
          <p:cNvSpPr>
            <a:spLocks noGrp="1"/>
          </p:cNvSpPr>
          <p:nvPr>
            <p:ph type="dt" sz="half" idx="10"/>
          </p:nvPr>
        </p:nvSpPr>
        <p:spPr/>
        <p:txBody>
          <a:bodyPr/>
          <a:lstStyle>
            <a:lvl1pPr>
              <a:defRPr/>
            </a:lvl1pPr>
          </a:lstStyle>
          <a:p>
            <a:pPr>
              <a:defRPr/>
            </a:pPr>
            <a:fld id="{EA4E0F0C-A36C-0440-B019-9D4C24C68B94}" type="datetimeFigureOut">
              <a:rPr lang="en-US"/>
              <a:pPr>
                <a:defRPr/>
              </a:pPr>
              <a:t>6/14/2017</a:t>
            </a:fld>
            <a:endParaRPr lang="en-US"/>
          </a:p>
        </p:txBody>
      </p:sp>
      <p:sp>
        <p:nvSpPr>
          <p:cNvPr id="18" name="Footer Placeholder 4"/>
          <p:cNvSpPr>
            <a:spLocks noGrp="1"/>
          </p:cNvSpPr>
          <p:nvPr>
            <p:ph type="ftr" sz="quarter" idx="11"/>
          </p:nvPr>
        </p:nvSpPr>
        <p:spPr>
          <a:xfrm>
            <a:off x="4550325" y="6437554"/>
            <a:ext cx="3549577" cy="372394"/>
          </a:xfrm>
          <a:prstGeom prst="rect">
            <a:avLst/>
          </a:prstGeom>
        </p:spPr>
        <p:txBody>
          <a:bodyPr/>
          <a:lstStyle>
            <a:lvl1pPr>
              <a:defRPr/>
            </a:lvl1pPr>
          </a:lstStyle>
          <a:p>
            <a:pPr>
              <a:defRPr/>
            </a:pPr>
            <a:endParaRPr lang="en-US"/>
          </a:p>
        </p:txBody>
      </p:sp>
      <p:sp>
        <p:nvSpPr>
          <p:cNvPr id="19" name="Slide Number Placeholder 5"/>
          <p:cNvSpPr>
            <a:spLocks noGrp="1"/>
          </p:cNvSpPr>
          <p:nvPr>
            <p:ph type="sldNum" sz="quarter" idx="12"/>
          </p:nvPr>
        </p:nvSpPr>
        <p:spPr/>
        <p:txBody>
          <a:bodyPr/>
          <a:lstStyle>
            <a:lvl1pPr>
              <a:defRPr/>
            </a:lvl1pPr>
          </a:lstStyle>
          <a:p>
            <a:pPr>
              <a:defRPr/>
            </a:pPr>
            <a:fld id="{EBC7B08E-641A-9044-8566-788848E2729D}" type="slidenum">
              <a:rPr lang="en-US"/>
              <a:pPr>
                <a:defRPr/>
              </a:pPr>
              <a:t>‹#›</a:t>
            </a:fld>
            <a:endParaRPr lang="en-US"/>
          </a:p>
        </p:txBody>
      </p:sp>
    </p:spTree>
    <p:extLst>
      <p:ext uri="{BB962C8B-B14F-4D97-AF65-F5344CB8AC3E}">
        <p14:creationId xmlns:p14="http://schemas.microsoft.com/office/powerpoint/2010/main" val="37321846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s - with Titles">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7" name="Group 6"/>
          <p:cNvGrpSpPr>
            <a:grpSpLocks/>
          </p:cNvGrpSpPr>
          <p:nvPr/>
        </p:nvGrpSpPr>
        <p:grpSpPr bwMode="auto">
          <a:xfrm>
            <a:off x="923020" y="2027117"/>
            <a:ext cx="10616345" cy="3994328"/>
            <a:chOff x="904568" y="1929607"/>
            <a:chExt cx="10407957" cy="3973512"/>
          </a:xfrm>
        </p:grpSpPr>
        <p:sp>
          <p:nvSpPr>
            <p:cNvPr id="8" name="Rectangle 7"/>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6"/>
            </a:p>
          </p:txBody>
        </p:sp>
        <p:sp>
          <p:nvSpPr>
            <p:cNvPr id="9" name="Rectangle 8"/>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6"/>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96963" y="-247232"/>
            <a:ext cx="189436" cy="449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237870" y="3857205"/>
            <a:ext cx="197531" cy="435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323495" y="2101596"/>
            <a:ext cx="195939"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970480" y="2101596"/>
            <a:ext cx="195939"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869909" y="-247232"/>
            <a:ext cx="189436" cy="449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349" y="5762388"/>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22349"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733885" y="3857205"/>
            <a:ext cx="197531" cy="435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78154" y="5752673"/>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78154"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 16"/>
          <p:cNvGrpSpPr>
            <a:grpSpLocks/>
          </p:cNvGrpSpPr>
          <p:nvPr/>
        </p:nvGrpSpPr>
        <p:grpSpPr bwMode="auto">
          <a:xfrm>
            <a:off x="14575" y="2928958"/>
            <a:ext cx="895490" cy="378870"/>
            <a:chOff x="23967" y="2871758"/>
            <a:chExt cx="877868" cy="370945"/>
          </a:xfrm>
        </p:grpSpPr>
        <p:pic>
          <p:nvPicPr>
            <p:cNvPr id="22"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19"/>
          <p:cNvGrpSpPr>
            <a:grpSpLocks/>
          </p:cNvGrpSpPr>
          <p:nvPr/>
        </p:nvGrpSpPr>
        <p:grpSpPr bwMode="auto">
          <a:xfrm>
            <a:off x="14575" y="4293861"/>
            <a:ext cx="895490" cy="377252"/>
            <a:chOff x="23967" y="4209784"/>
            <a:chExt cx="877868" cy="370945"/>
          </a:xfrm>
        </p:grpSpPr>
        <p:pic>
          <p:nvPicPr>
            <p:cNvPr id="25"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2"/>
          <p:cNvGrpSpPr>
            <a:grpSpLocks/>
          </p:cNvGrpSpPr>
          <p:nvPr/>
        </p:nvGrpSpPr>
        <p:grpSpPr bwMode="auto">
          <a:xfrm>
            <a:off x="11542603" y="2928959"/>
            <a:ext cx="893872" cy="390203"/>
            <a:chOff x="11314970" y="2871758"/>
            <a:chExt cx="877030" cy="383257"/>
          </a:xfrm>
        </p:grpSpPr>
        <p:pic>
          <p:nvPicPr>
            <p:cNvPr id="28"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5"/>
          <p:cNvGrpSpPr>
            <a:grpSpLocks/>
          </p:cNvGrpSpPr>
          <p:nvPr/>
        </p:nvGrpSpPr>
        <p:grpSpPr bwMode="auto">
          <a:xfrm>
            <a:off x="11539365" y="4293862"/>
            <a:ext cx="897110" cy="391823"/>
            <a:chOff x="11311874" y="4209784"/>
            <a:chExt cx="880126" cy="384199"/>
          </a:xfrm>
        </p:grpSpPr>
        <p:pic>
          <p:nvPicPr>
            <p:cNvPr id="31"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455159" y="2101596"/>
            <a:ext cx="194320"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11887" y="5762388"/>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55008" y="2101596"/>
            <a:ext cx="195940"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4242"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11887"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4242" y="5752673"/>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1217739" y="2265126"/>
            <a:ext cx="4585948" cy="444669"/>
          </a:xfrm>
        </p:spPr>
        <p:txBody>
          <a:bodyPr/>
          <a:lstStyle>
            <a:lvl1pPr marL="0" indent="0">
              <a:buNone/>
              <a:defRPr sz="2448" b="1" i="0">
                <a:latin typeface="Segoe UI Semibold" charset="0"/>
                <a:ea typeface="Segoe UI Semibold" charset="0"/>
                <a:cs typeface="Segoe UI Semibold"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5" name="Text Placeholder 4"/>
          <p:cNvSpPr>
            <a:spLocks noGrp="1"/>
          </p:cNvSpPr>
          <p:nvPr>
            <p:ph type="body" sz="quarter" idx="3"/>
          </p:nvPr>
        </p:nvSpPr>
        <p:spPr>
          <a:xfrm>
            <a:off x="6674601" y="2265126"/>
            <a:ext cx="4591132" cy="444669"/>
          </a:xfrm>
        </p:spPr>
        <p:txBody>
          <a:bodyPr/>
          <a:lstStyle>
            <a:lvl1pPr marL="0" indent="0">
              <a:buNone/>
              <a:defRPr sz="2448" b="1" i="0">
                <a:latin typeface="Segoe UI Semibold" charset="0"/>
                <a:ea typeface="Segoe UI Semibold" charset="0"/>
                <a:cs typeface="Segoe UI Semibold" charset="0"/>
              </a:defRPr>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11" name="Title 1"/>
          <p:cNvSpPr>
            <a:spLocks noGrp="1"/>
          </p:cNvSpPr>
          <p:nvPr>
            <p:ph type="title"/>
          </p:nvPr>
        </p:nvSpPr>
        <p:spPr>
          <a:xfrm>
            <a:off x="855008" y="1066990"/>
            <a:ext cx="10726460" cy="657356"/>
          </a:xfrm>
        </p:spPr>
        <p:txBody>
          <a:bodyPr/>
          <a:lstStyle/>
          <a:p>
            <a:r>
              <a:rPr lang="en-US"/>
              <a:t>Click to edit Master title style</a:t>
            </a:r>
          </a:p>
        </p:txBody>
      </p:sp>
      <p:sp>
        <p:nvSpPr>
          <p:cNvPr id="40" name="Content Placeholder 2"/>
          <p:cNvSpPr>
            <a:spLocks noGrp="1"/>
          </p:cNvSpPr>
          <p:nvPr>
            <p:ph idx="13"/>
          </p:nvPr>
        </p:nvSpPr>
        <p:spPr>
          <a:xfrm>
            <a:off x="1212556" y="2812383"/>
            <a:ext cx="4591132" cy="2949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1" name="Content Placeholder 2"/>
          <p:cNvSpPr>
            <a:spLocks noGrp="1"/>
          </p:cNvSpPr>
          <p:nvPr>
            <p:ph idx="14"/>
          </p:nvPr>
        </p:nvSpPr>
        <p:spPr>
          <a:xfrm>
            <a:off x="6674601" y="2812383"/>
            <a:ext cx="4591132" cy="2949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Date Placeholder 3"/>
          <p:cNvSpPr>
            <a:spLocks noGrp="1"/>
          </p:cNvSpPr>
          <p:nvPr>
            <p:ph type="dt" sz="half" idx="15"/>
          </p:nvPr>
        </p:nvSpPr>
        <p:spPr/>
        <p:txBody>
          <a:bodyPr/>
          <a:lstStyle>
            <a:lvl1pPr>
              <a:defRPr/>
            </a:lvl1pPr>
          </a:lstStyle>
          <a:p>
            <a:pPr>
              <a:defRPr/>
            </a:pPr>
            <a:fld id="{6FD15CFD-13CC-E24F-A4B5-4537A3C4A9B7}" type="datetimeFigureOut">
              <a:rPr lang="en-US"/>
              <a:pPr>
                <a:defRPr/>
              </a:pPr>
              <a:t>6/14/2017</a:t>
            </a:fld>
            <a:endParaRPr lang="en-US"/>
          </a:p>
        </p:txBody>
      </p:sp>
      <p:sp>
        <p:nvSpPr>
          <p:cNvPr id="42" name="Footer Placeholder 4"/>
          <p:cNvSpPr>
            <a:spLocks noGrp="1"/>
          </p:cNvSpPr>
          <p:nvPr>
            <p:ph type="ftr" sz="quarter" idx="16"/>
          </p:nvPr>
        </p:nvSpPr>
        <p:spPr>
          <a:xfrm>
            <a:off x="4550325" y="6437554"/>
            <a:ext cx="3549577" cy="372394"/>
          </a:xfrm>
          <a:prstGeom prst="rect">
            <a:avLst/>
          </a:prstGeom>
        </p:spPr>
        <p:txBody>
          <a:bodyPr/>
          <a:lstStyle>
            <a:lvl1pPr>
              <a:defRPr/>
            </a:lvl1pPr>
          </a:lstStyle>
          <a:p>
            <a:pPr>
              <a:defRPr/>
            </a:pPr>
            <a:endParaRPr lang="en-US"/>
          </a:p>
        </p:txBody>
      </p:sp>
      <p:sp>
        <p:nvSpPr>
          <p:cNvPr id="43" name="Slide Number Placeholder 5"/>
          <p:cNvSpPr>
            <a:spLocks noGrp="1"/>
          </p:cNvSpPr>
          <p:nvPr>
            <p:ph type="sldNum" sz="quarter" idx="17"/>
          </p:nvPr>
        </p:nvSpPr>
        <p:spPr/>
        <p:txBody>
          <a:bodyPr/>
          <a:lstStyle>
            <a:lvl1pPr>
              <a:defRPr/>
            </a:lvl1pPr>
          </a:lstStyle>
          <a:p>
            <a:pPr>
              <a:defRPr/>
            </a:pPr>
            <a:fld id="{0A30AE3D-A2CD-A64E-AC0A-110E673423D6}" type="slidenum">
              <a:rPr lang="en-US"/>
              <a:pPr>
                <a:defRPr/>
              </a:pPr>
              <a:t>‹#›</a:t>
            </a:fld>
            <a:endParaRPr lang="en-US"/>
          </a:p>
        </p:txBody>
      </p:sp>
    </p:spTree>
    <p:extLst>
      <p:ext uri="{BB962C8B-B14F-4D97-AF65-F5344CB8AC3E}">
        <p14:creationId xmlns:p14="http://schemas.microsoft.com/office/powerpoint/2010/main" val="425828865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s - No Title">
    <p:bg>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5" name="Group 6"/>
          <p:cNvGrpSpPr>
            <a:grpSpLocks/>
          </p:cNvGrpSpPr>
          <p:nvPr/>
        </p:nvGrpSpPr>
        <p:grpSpPr bwMode="auto">
          <a:xfrm>
            <a:off x="923020" y="2027117"/>
            <a:ext cx="10616345" cy="3994328"/>
            <a:chOff x="904568" y="1929607"/>
            <a:chExt cx="10407957" cy="3973512"/>
          </a:xfrm>
        </p:grpSpPr>
        <p:sp>
          <p:nvSpPr>
            <p:cNvPr id="6" name="Rectangle 5"/>
            <p:cNvSpPr/>
            <p:nvPr/>
          </p:nvSpPr>
          <p:spPr>
            <a:xfrm>
              <a:off x="904568"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6"/>
            </a:p>
          </p:txBody>
        </p:sp>
        <p:sp>
          <p:nvSpPr>
            <p:cNvPr id="7" name="Rectangle 6"/>
            <p:cNvSpPr/>
            <p:nvPr/>
          </p:nvSpPr>
          <p:spPr>
            <a:xfrm>
              <a:off x="6254601" y="1929607"/>
              <a:ext cx="5057924" cy="3973512"/>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6"/>
            </a:p>
          </p:txBody>
        </p:sp>
      </p:grpSp>
      <p:pic>
        <p:nvPicPr>
          <p:cNvPr id="8"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496963" y="-247232"/>
            <a:ext cx="189436" cy="449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3237870" y="3857205"/>
            <a:ext cx="197531" cy="435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6323495" y="2101596"/>
            <a:ext cx="195939"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5970480" y="2101596"/>
            <a:ext cx="195939"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869909" y="-247232"/>
            <a:ext cx="189436" cy="4498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22349" y="5762388"/>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22349"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8733885" y="3857205"/>
            <a:ext cx="197531" cy="435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78154" y="5752673"/>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78154"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6"/>
          <p:cNvGrpSpPr>
            <a:grpSpLocks/>
          </p:cNvGrpSpPr>
          <p:nvPr/>
        </p:nvGrpSpPr>
        <p:grpSpPr bwMode="auto">
          <a:xfrm>
            <a:off x="14575" y="2928958"/>
            <a:ext cx="895490" cy="378870"/>
            <a:chOff x="23967" y="2871758"/>
            <a:chExt cx="877868" cy="370945"/>
          </a:xfrm>
        </p:grpSpPr>
        <p:pic>
          <p:nvPicPr>
            <p:cNvPr id="19" name="Picture 1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19"/>
          <p:cNvGrpSpPr>
            <a:grpSpLocks/>
          </p:cNvGrpSpPr>
          <p:nvPr/>
        </p:nvGrpSpPr>
        <p:grpSpPr bwMode="auto">
          <a:xfrm>
            <a:off x="14575" y="4293861"/>
            <a:ext cx="895490" cy="377252"/>
            <a:chOff x="23967" y="4209784"/>
            <a:chExt cx="877868" cy="370945"/>
          </a:xfrm>
        </p:grpSpPr>
        <p:pic>
          <p:nvPicPr>
            <p:cNvPr id="22" name="Picture 20"/>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22"/>
          <p:cNvGrpSpPr>
            <a:grpSpLocks/>
          </p:cNvGrpSpPr>
          <p:nvPr/>
        </p:nvGrpSpPr>
        <p:grpSpPr bwMode="auto">
          <a:xfrm>
            <a:off x="11542603" y="2928959"/>
            <a:ext cx="893872" cy="390203"/>
            <a:chOff x="11314970" y="2871758"/>
            <a:chExt cx="877030" cy="383257"/>
          </a:xfrm>
        </p:grpSpPr>
        <p:pic>
          <p:nvPicPr>
            <p:cNvPr id="2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5"/>
          <p:cNvGrpSpPr>
            <a:grpSpLocks/>
          </p:cNvGrpSpPr>
          <p:nvPr/>
        </p:nvGrpSpPr>
        <p:grpSpPr bwMode="auto">
          <a:xfrm>
            <a:off x="11539365" y="4293862"/>
            <a:ext cx="897110" cy="391823"/>
            <a:chOff x="11311874" y="4209784"/>
            <a:chExt cx="880126" cy="384199"/>
          </a:xfrm>
        </p:grpSpPr>
        <p:pic>
          <p:nvPicPr>
            <p:cNvPr id="29" name="Picture 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7"/>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 name="Picture 2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455159" y="2101596"/>
            <a:ext cx="194320"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11887" y="5762388"/>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55008" y="2101596"/>
            <a:ext cx="195940"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4242"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11887"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4242" y="5752673"/>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27" name="Content Placeholder 2"/>
          <p:cNvSpPr>
            <a:spLocks noGrp="1"/>
          </p:cNvSpPr>
          <p:nvPr>
            <p:ph idx="1"/>
          </p:nvPr>
        </p:nvSpPr>
        <p:spPr>
          <a:xfrm>
            <a:off x="1212556" y="2271119"/>
            <a:ext cx="4591132" cy="3490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Content Placeholder 2"/>
          <p:cNvSpPr>
            <a:spLocks noGrp="1"/>
          </p:cNvSpPr>
          <p:nvPr>
            <p:ph idx="13"/>
          </p:nvPr>
        </p:nvSpPr>
        <p:spPr>
          <a:xfrm>
            <a:off x="6674601" y="2271119"/>
            <a:ext cx="4591132" cy="3490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Date Placeholder 4"/>
          <p:cNvSpPr>
            <a:spLocks noGrp="1"/>
          </p:cNvSpPr>
          <p:nvPr>
            <p:ph type="dt" sz="half" idx="14"/>
          </p:nvPr>
        </p:nvSpPr>
        <p:spPr/>
        <p:txBody>
          <a:bodyPr/>
          <a:lstStyle>
            <a:lvl1pPr>
              <a:defRPr/>
            </a:lvl1pPr>
          </a:lstStyle>
          <a:p>
            <a:pPr>
              <a:defRPr/>
            </a:pPr>
            <a:fld id="{ABD267DF-1E9D-854B-B197-37B74D100317}" type="datetimeFigureOut">
              <a:rPr lang="en-US"/>
              <a:pPr>
                <a:defRPr/>
              </a:pPr>
              <a:t>6/14/2017</a:t>
            </a:fld>
            <a:endParaRPr lang="en-US"/>
          </a:p>
        </p:txBody>
      </p:sp>
      <p:sp>
        <p:nvSpPr>
          <p:cNvPr id="38" name="Footer Placeholder 5"/>
          <p:cNvSpPr>
            <a:spLocks noGrp="1"/>
          </p:cNvSpPr>
          <p:nvPr>
            <p:ph type="ftr" sz="quarter" idx="15"/>
          </p:nvPr>
        </p:nvSpPr>
        <p:spPr>
          <a:xfrm>
            <a:off x="4550325" y="6437554"/>
            <a:ext cx="3549577" cy="372394"/>
          </a:xfrm>
          <a:prstGeom prst="rect">
            <a:avLst/>
          </a:prstGeom>
        </p:spPr>
        <p:txBody>
          <a:bodyPr/>
          <a:lstStyle>
            <a:lvl1pPr>
              <a:defRPr/>
            </a:lvl1pPr>
          </a:lstStyle>
          <a:p>
            <a:pPr>
              <a:defRPr/>
            </a:pPr>
            <a:endParaRPr lang="en-US"/>
          </a:p>
        </p:txBody>
      </p:sp>
      <p:sp>
        <p:nvSpPr>
          <p:cNvPr id="39" name="Slide Number Placeholder 6"/>
          <p:cNvSpPr>
            <a:spLocks noGrp="1"/>
          </p:cNvSpPr>
          <p:nvPr>
            <p:ph type="sldNum" sz="quarter" idx="16"/>
          </p:nvPr>
        </p:nvSpPr>
        <p:spPr/>
        <p:txBody>
          <a:bodyPr/>
          <a:lstStyle>
            <a:lvl1pPr>
              <a:defRPr/>
            </a:lvl1pPr>
          </a:lstStyle>
          <a:p>
            <a:pPr>
              <a:defRPr/>
            </a:pPr>
            <a:fld id="{BC9D82D2-F648-734D-BEDA-BE79E52E9AC0}" type="slidenum">
              <a:rPr lang="en-US"/>
              <a:pPr>
                <a:defRPr/>
              </a:pPr>
              <a:t>‹#›</a:t>
            </a:fld>
            <a:endParaRPr lang="en-US"/>
          </a:p>
        </p:txBody>
      </p:sp>
    </p:spTree>
    <p:extLst>
      <p:ext uri="{BB962C8B-B14F-4D97-AF65-F5344CB8AC3E}">
        <p14:creationId xmlns:p14="http://schemas.microsoft.com/office/powerpoint/2010/main" val="242142331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ontent with Caption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5254735" y="1066989"/>
            <a:ext cx="6284630" cy="4954455"/>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6"/>
          </a:p>
        </p:txBody>
      </p:sp>
      <p:grpSp>
        <p:nvGrpSpPr>
          <p:cNvPr id="6" name="Group 6"/>
          <p:cNvGrpSpPr>
            <a:grpSpLocks/>
          </p:cNvGrpSpPr>
          <p:nvPr/>
        </p:nvGrpSpPr>
        <p:grpSpPr bwMode="auto">
          <a:xfrm>
            <a:off x="11542603" y="2928959"/>
            <a:ext cx="893872" cy="390203"/>
            <a:chOff x="11314970" y="2871758"/>
            <a:chExt cx="877030" cy="383257"/>
          </a:xfrm>
        </p:grpSpPr>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10"/>
          <p:cNvGrpSpPr>
            <a:grpSpLocks/>
          </p:cNvGrpSpPr>
          <p:nvPr/>
        </p:nvGrpSpPr>
        <p:grpSpPr bwMode="auto">
          <a:xfrm>
            <a:off x="11539365" y="4293862"/>
            <a:ext cx="897110" cy="391823"/>
            <a:chOff x="11311874" y="4209784"/>
            <a:chExt cx="880126" cy="384199"/>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11455159" y="1225662"/>
            <a:ext cx="194320" cy="463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377632" y="-1683446"/>
            <a:ext cx="191054" cy="548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rot="5400000">
            <a:off x="8377632" y="3266152"/>
            <a:ext cx="191054" cy="5481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p:cNvPicPr>
          <p:nvPr/>
        </p:nvPicPr>
        <p:blipFill>
          <a:blip r:embed="rId4">
            <a:extLst>
              <a:ext uri="{28A0092B-C50C-407E-A947-70E740481C1C}">
                <a14:useLocalDpi xmlns:a14="http://schemas.microsoft.com/office/drawing/2010/main" val="0"/>
              </a:ext>
            </a:extLst>
          </a:blip>
          <a:srcRect l="-18770" r="-58070"/>
          <a:stretch>
            <a:fillRect/>
          </a:stretch>
        </p:blipFill>
        <p:spPr bwMode="auto">
          <a:xfrm>
            <a:off x="5162432" y="1152801"/>
            <a:ext cx="195940" cy="463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11887" y="5762388"/>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10711886" y="943938"/>
            <a:ext cx="937593"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133285" y="5752673"/>
            <a:ext cx="934355"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133285" y="943938"/>
            <a:ext cx="934355"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idx="1"/>
          </p:nvPr>
        </p:nvSpPr>
        <p:spPr>
          <a:xfrm>
            <a:off x="5358373" y="1144653"/>
            <a:ext cx="6056344" cy="4719182"/>
          </a:xfrm>
        </p:spPr>
        <p:txBody>
          <a:bodyPr rtlCol="0" anchor="ctr">
            <a:normAutofit/>
          </a:bodyPr>
          <a:lstStyle>
            <a:lvl1pPr marL="0" indent="0" algn="l">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pPr lvl="0"/>
            <a:r>
              <a:rPr lang="en-US" noProof="0"/>
              <a:t>Drag picture to placeholder or click icon to add</a:t>
            </a:r>
            <a:endParaRPr lang="en-US" noProof="0" dirty="0"/>
          </a:p>
        </p:txBody>
      </p:sp>
      <p:sp>
        <p:nvSpPr>
          <p:cNvPr id="8" name="Title Placeholder 1"/>
          <p:cNvSpPr>
            <a:spLocks noGrp="1"/>
          </p:cNvSpPr>
          <p:nvPr>
            <p:ph type="title"/>
          </p:nvPr>
        </p:nvSpPr>
        <p:spPr>
          <a:xfrm>
            <a:off x="855008" y="1067312"/>
            <a:ext cx="4012706" cy="1319349"/>
          </a:xfrm>
          <a:prstGeom prst="rect">
            <a:avLst/>
          </a:prstGeom>
        </p:spPr>
        <p:txBody>
          <a:bodyPr rtlCol="0">
            <a:normAutofit/>
          </a:bodyPr>
          <a:lstStyle/>
          <a:p>
            <a:r>
              <a:rPr lang="en-US"/>
              <a:t>Click to edit Master title style</a:t>
            </a:r>
            <a:endParaRPr lang="en-US" dirty="0"/>
          </a:p>
        </p:txBody>
      </p:sp>
      <p:sp>
        <p:nvSpPr>
          <p:cNvPr id="9" name="Text Placeholder 3"/>
          <p:cNvSpPr>
            <a:spLocks noGrp="1"/>
          </p:cNvSpPr>
          <p:nvPr>
            <p:ph type="body" sz="half" idx="2"/>
          </p:nvPr>
        </p:nvSpPr>
        <p:spPr>
          <a:xfrm>
            <a:off x="856628" y="2497304"/>
            <a:ext cx="4011087" cy="3488520"/>
          </a:xfrm>
        </p:spPr>
        <p:txBody>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22" name="Date Placeholder 4"/>
          <p:cNvSpPr>
            <a:spLocks noGrp="1"/>
          </p:cNvSpPr>
          <p:nvPr>
            <p:ph type="dt" sz="half" idx="10"/>
          </p:nvPr>
        </p:nvSpPr>
        <p:spPr/>
        <p:txBody>
          <a:bodyPr/>
          <a:lstStyle>
            <a:lvl1pPr>
              <a:defRPr/>
            </a:lvl1pPr>
          </a:lstStyle>
          <a:p>
            <a:pPr>
              <a:defRPr/>
            </a:pPr>
            <a:fld id="{9BDDC880-34BA-6345-A1B7-84CDDE6EE3A7}" type="datetimeFigureOut">
              <a:rPr lang="en-US"/>
              <a:pPr>
                <a:defRPr/>
              </a:pPr>
              <a:t>6/14/2017</a:t>
            </a:fld>
            <a:endParaRPr lang="en-US"/>
          </a:p>
        </p:txBody>
      </p:sp>
      <p:sp>
        <p:nvSpPr>
          <p:cNvPr id="23" name="Footer Placeholder 5"/>
          <p:cNvSpPr>
            <a:spLocks noGrp="1"/>
          </p:cNvSpPr>
          <p:nvPr>
            <p:ph type="ftr" sz="quarter" idx="11"/>
          </p:nvPr>
        </p:nvSpPr>
        <p:spPr>
          <a:xfrm>
            <a:off x="4550325" y="6437554"/>
            <a:ext cx="3549577" cy="372394"/>
          </a:xfrm>
          <a:prstGeom prst="rect">
            <a:avLst/>
          </a:prstGeom>
        </p:spPr>
        <p:txBody>
          <a:bodyPr/>
          <a:lstStyle>
            <a:lvl1pPr>
              <a:defRPr/>
            </a:lvl1pPr>
          </a:lstStyle>
          <a:p>
            <a:pPr>
              <a:defRPr/>
            </a:pPr>
            <a:endParaRPr lang="en-US"/>
          </a:p>
        </p:txBody>
      </p:sp>
      <p:sp>
        <p:nvSpPr>
          <p:cNvPr id="24" name="Slide Number Placeholder 6"/>
          <p:cNvSpPr>
            <a:spLocks noGrp="1"/>
          </p:cNvSpPr>
          <p:nvPr>
            <p:ph type="sldNum" sz="quarter" idx="12"/>
          </p:nvPr>
        </p:nvSpPr>
        <p:spPr/>
        <p:txBody>
          <a:bodyPr/>
          <a:lstStyle>
            <a:lvl1pPr>
              <a:defRPr/>
            </a:lvl1pPr>
          </a:lstStyle>
          <a:p>
            <a:pPr>
              <a:defRPr/>
            </a:pPr>
            <a:fld id="{1E3E5C66-375F-1A43-A6D7-8166B27C5339}" type="slidenum">
              <a:rPr lang="en-US"/>
              <a:pPr>
                <a:defRPr/>
              </a:pPr>
              <a:t>‹#›</a:t>
            </a:fld>
            <a:endParaRPr lang="en-US"/>
          </a:p>
        </p:txBody>
      </p:sp>
    </p:spTree>
    <p:extLst>
      <p:ext uri="{BB962C8B-B14F-4D97-AF65-F5344CB8AC3E}">
        <p14:creationId xmlns:p14="http://schemas.microsoft.com/office/powerpoint/2010/main" val="149652062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ontent with Caption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8" y="2497304"/>
            <a:ext cx="4011087" cy="3488520"/>
          </a:xfrm>
        </p:spPr>
        <p:txBody>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9" name="Title Placeholder 1"/>
          <p:cNvSpPr>
            <a:spLocks noGrp="1"/>
          </p:cNvSpPr>
          <p:nvPr>
            <p:ph type="title"/>
          </p:nvPr>
        </p:nvSpPr>
        <p:spPr>
          <a:xfrm>
            <a:off x="855008" y="1067313"/>
            <a:ext cx="4012706" cy="1339406"/>
          </a:xfrm>
          <a:prstGeom prst="rect">
            <a:avLst/>
          </a:prstGeom>
        </p:spPr>
        <p:txBody>
          <a:bodyPr rtlCol="0">
            <a:normAutofit/>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a:defRPr/>
            </a:lvl1pPr>
          </a:lstStyle>
          <a:p>
            <a:pPr>
              <a:defRPr/>
            </a:pPr>
            <a:fld id="{D54AE286-AA18-774A-8AC6-8813DD6C93D1}" type="datetimeFigureOut">
              <a:rPr lang="en-US"/>
              <a:pPr>
                <a:defRPr/>
              </a:pPr>
              <a:t>6/14/2017</a:t>
            </a:fld>
            <a:endParaRPr lang="en-US"/>
          </a:p>
        </p:txBody>
      </p:sp>
      <p:sp>
        <p:nvSpPr>
          <p:cNvPr id="6" name="Footer Placeholder 4"/>
          <p:cNvSpPr>
            <a:spLocks noGrp="1"/>
          </p:cNvSpPr>
          <p:nvPr>
            <p:ph type="ftr" sz="quarter" idx="11"/>
          </p:nvPr>
        </p:nvSpPr>
        <p:spPr>
          <a:xfrm>
            <a:off x="4550325" y="6437554"/>
            <a:ext cx="3549577" cy="372394"/>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FBADAAB-9330-4240-A28F-0D65D94F271B}" type="slidenum">
              <a:rPr lang="en-US"/>
              <a:pPr>
                <a:defRPr/>
              </a:pPr>
              <a:t>‹#›</a:t>
            </a:fld>
            <a:endParaRPr lang="en-US"/>
          </a:p>
        </p:txBody>
      </p:sp>
    </p:spTree>
    <p:extLst>
      <p:ext uri="{BB962C8B-B14F-4D97-AF65-F5344CB8AC3E}">
        <p14:creationId xmlns:p14="http://schemas.microsoft.com/office/powerpoint/2010/main" val="3944314292"/>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reserve="1">
  <p:cSld name="For Console Co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23019" y="1968830"/>
            <a:ext cx="10630920" cy="4052615"/>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6"/>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168053" y="-2840594"/>
            <a:ext cx="194292" cy="969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167243" y="1190164"/>
            <a:ext cx="195911" cy="969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455159" y="2101596"/>
            <a:ext cx="194320"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11887" y="5762388"/>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55008" y="2101596"/>
            <a:ext cx="195940"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4242"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711887"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4242" y="5752673"/>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575" y="2928958"/>
            <a:ext cx="895490" cy="378870"/>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575" y="4293861"/>
            <a:ext cx="895490" cy="377252"/>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542603" y="2928959"/>
            <a:ext cx="893872" cy="390203"/>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539365" y="4293862"/>
            <a:ext cx="897110" cy="391823"/>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2556" y="2405986"/>
            <a:ext cx="9980271" cy="3249213"/>
          </a:xfrm>
        </p:spPr>
        <p:txBody>
          <a:bodyPr/>
          <a:lstStyle>
            <a:lvl1pPr marL="0" indent="0">
              <a:lnSpc>
                <a:spcPct val="55000"/>
              </a:lnSpc>
              <a:buNone/>
              <a:defRPr sz="1224">
                <a:latin typeface="Lucida Console" charset="0"/>
                <a:ea typeface="Lucida Console" charset="0"/>
                <a:cs typeface="Lucida Console" charset="0"/>
              </a:defRPr>
            </a:lvl1pPr>
          </a:lstStyle>
          <a:p>
            <a:pPr lvl="0"/>
            <a:r>
              <a:rPr lang="en-US"/>
              <a:t>Click to edit Master text styles</a:t>
            </a:r>
          </a:p>
        </p:txBody>
      </p:sp>
      <p:sp>
        <p:nvSpPr>
          <p:cNvPr id="25" name="Date Placeholder 3"/>
          <p:cNvSpPr>
            <a:spLocks noGrp="1"/>
          </p:cNvSpPr>
          <p:nvPr>
            <p:ph type="dt" sz="half" idx="10"/>
          </p:nvPr>
        </p:nvSpPr>
        <p:spPr/>
        <p:txBody>
          <a:bodyPr/>
          <a:lstStyle>
            <a:lvl1pPr>
              <a:defRPr/>
            </a:lvl1pPr>
          </a:lstStyle>
          <a:p>
            <a:pPr>
              <a:defRPr/>
            </a:pPr>
            <a:fld id="{74A3AAAD-C048-AE45-A63E-1E6B230D3286}" type="datetimeFigureOut">
              <a:rPr lang="en-US"/>
              <a:pPr>
                <a:defRPr/>
              </a:pPr>
              <a:t>6/14/2017</a:t>
            </a:fld>
            <a:endParaRPr lang="en-US"/>
          </a:p>
        </p:txBody>
      </p:sp>
      <p:sp>
        <p:nvSpPr>
          <p:cNvPr id="26" name="Footer Placeholder 4"/>
          <p:cNvSpPr>
            <a:spLocks noGrp="1"/>
          </p:cNvSpPr>
          <p:nvPr>
            <p:ph type="ftr" sz="quarter" idx="11"/>
          </p:nvPr>
        </p:nvSpPr>
        <p:spPr>
          <a:xfrm>
            <a:off x="4550325" y="6437554"/>
            <a:ext cx="3549577" cy="372394"/>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A46AC0E7-163B-3F43-9547-BD5ECB1E119F}" type="slidenum">
              <a:rPr lang="en-US"/>
              <a:pPr>
                <a:defRPr/>
              </a:pPr>
              <a:t>‹#›</a:t>
            </a:fld>
            <a:endParaRPr lang="en-US"/>
          </a:p>
        </p:txBody>
      </p:sp>
    </p:spTree>
    <p:extLst>
      <p:ext uri="{BB962C8B-B14F-4D97-AF65-F5344CB8AC3E}">
        <p14:creationId xmlns:p14="http://schemas.microsoft.com/office/powerpoint/2010/main" val="129522524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obj" preserve="1">
  <p:cSld name="Title and Content Full - with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923019" y="1968830"/>
            <a:ext cx="10630920" cy="4052615"/>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36"/>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168053" y="-2840594"/>
            <a:ext cx="194292" cy="969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p:cNvPicPr>
          <p:nvPr/>
        </p:nvPicPr>
        <p:blipFill>
          <a:blip r:embed="rId3">
            <a:extLst>
              <a:ext uri="{28A0092B-C50C-407E-A947-70E740481C1C}">
                <a14:useLocalDpi xmlns:a14="http://schemas.microsoft.com/office/drawing/2010/main" val="0"/>
              </a:ext>
            </a:extLst>
          </a:blip>
          <a:srcRect l="-18770" r="-58070"/>
          <a:stretch>
            <a:fillRect/>
          </a:stretch>
        </p:blipFill>
        <p:spPr bwMode="auto">
          <a:xfrm rot="5400000">
            <a:off x="6167243" y="1190164"/>
            <a:ext cx="195911" cy="969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11455159" y="2101596"/>
            <a:ext cx="194320"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11887" y="5762388"/>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p:cNvPicPr>
          <p:nvPr/>
        </p:nvPicPr>
        <p:blipFill>
          <a:blip r:embed="rId3">
            <a:extLst>
              <a:ext uri="{28A0092B-C50C-407E-A947-70E740481C1C}">
                <a14:useLocalDpi xmlns:a14="http://schemas.microsoft.com/office/drawing/2010/main" val="0"/>
              </a:ext>
            </a:extLst>
          </a:blip>
          <a:srcRect l="-18770" r="-58070"/>
          <a:stretch>
            <a:fillRect/>
          </a:stretch>
        </p:blipFill>
        <p:spPr bwMode="auto">
          <a:xfrm>
            <a:off x="855008" y="2101596"/>
            <a:ext cx="195940" cy="379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24242"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711887" y="1921876"/>
            <a:ext cx="934354" cy="349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4242" y="5752673"/>
            <a:ext cx="934354" cy="348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Group 14"/>
          <p:cNvGrpSpPr>
            <a:grpSpLocks/>
          </p:cNvGrpSpPr>
          <p:nvPr/>
        </p:nvGrpSpPr>
        <p:grpSpPr bwMode="auto">
          <a:xfrm>
            <a:off x="14575" y="2928958"/>
            <a:ext cx="895490" cy="378870"/>
            <a:chOff x="23967" y="2871758"/>
            <a:chExt cx="877868" cy="370945"/>
          </a:xfrm>
        </p:grpSpPr>
        <p:pic>
          <p:nvPicPr>
            <p:cNvPr id="14" name="Picture 1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295361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7"/>
          <p:cNvGrpSpPr>
            <a:grpSpLocks/>
          </p:cNvGrpSpPr>
          <p:nvPr/>
        </p:nvGrpSpPr>
        <p:grpSpPr bwMode="auto">
          <a:xfrm>
            <a:off x="14575" y="4293861"/>
            <a:ext cx="895490" cy="377252"/>
            <a:chOff x="23967" y="4209784"/>
            <a:chExt cx="877868" cy="370945"/>
          </a:xfrm>
        </p:grpSpPr>
        <p:pic>
          <p:nvPicPr>
            <p:cNvPr id="17" name="Picture 18"/>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297068"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7292" y="4291643"/>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20"/>
          <p:cNvGrpSpPr>
            <a:grpSpLocks/>
          </p:cNvGrpSpPr>
          <p:nvPr/>
        </p:nvGrpSpPr>
        <p:grpSpPr bwMode="auto">
          <a:xfrm>
            <a:off x="11542603" y="2928959"/>
            <a:ext cx="893872" cy="390203"/>
            <a:chOff x="11314970" y="2871758"/>
            <a:chExt cx="877030" cy="383257"/>
          </a:xfrm>
        </p:grpSpPr>
        <p:pic>
          <p:nvPicPr>
            <p:cNvPr id="20"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4970" y="2965929"/>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2"/>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2598657"/>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3"/>
          <p:cNvGrpSpPr>
            <a:grpSpLocks/>
          </p:cNvGrpSpPr>
          <p:nvPr/>
        </p:nvGrpSpPr>
        <p:grpSpPr bwMode="auto">
          <a:xfrm>
            <a:off x="11539365" y="4293862"/>
            <a:ext cx="897110" cy="391823"/>
            <a:chOff x="11311874" y="4209784"/>
            <a:chExt cx="880126" cy="384199"/>
          </a:xfrm>
        </p:grpSpPr>
        <p:pic>
          <p:nvPicPr>
            <p:cNvPr id="23" name="Picture 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311874" y="4304897"/>
              <a:ext cx="144543" cy="289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5"/>
            <p:cNvPicPr>
              <a:picLocks noChangeAspect="1"/>
            </p:cNvPicPr>
            <p:nvPr/>
          </p:nvPicPr>
          <p:blipFill>
            <a:blip r:embed="rId3">
              <a:extLst>
                <a:ext uri="{28A0092B-C50C-407E-A947-70E740481C1C}">
                  <a14:useLocalDpi xmlns:a14="http://schemas.microsoft.com/office/drawing/2010/main" val="0"/>
                </a:ext>
              </a:extLst>
            </a:blip>
            <a:srcRect l="-121597" t="7014" r="-5" b="25398"/>
            <a:stretch>
              <a:fillRect/>
            </a:stretch>
          </p:blipFill>
          <p:spPr bwMode="auto">
            <a:xfrm rot="5400000">
              <a:off x="11682337" y="3936683"/>
              <a:ext cx="236562" cy="78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2556" y="2271119"/>
            <a:ext cx="9980271" cy="34909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Date Placeholder 3"/>
          <p:cNvSpPr>
            <a:spLocks noGrp="1"/>
          </p:cNvSpPr>
          <p:nvPr>
            <p:ph type="dt" sz="half" idx="10"/>
          </p:nvPr>
        </p:nvSpPr>
        <p:spPr/>
        <p:txBody>
          <a:bodyPr/>
          <a:lstStyle>
            <a:lvl1pPr>
              <a:defRPr/>
            </a:lvl1pPr>
          </a:lstStyle>
          <a:p>
            <a:pPr>
              <a:defRPr/>
            </a:pPr>
            <a:fld id="{35FC8D89-5F80-AB46-8A72-1C881BAD7A34}" type="datetimeFigureOut">
              <a:rPr lang="en-US"/>
              <a:pPr>
                <a:defRPr/>
              </a:pPr>
              <a:t>6/14/2017</a:t>
            </a:fld>
            <a:endParaRPr lang="en-US"/>
          </a:p>
        </p:txBody>
      </p:sp>
      <p:sp>
        <p:nvSpPr>
          <p:cNvPr id="26" name="Footer Placeholder 4"/>
          <p:cNvSpPr>
            <a:spLocks noGrp="1"/>
          </p:cNvSpPr>
          <p:nvPr>
            <p:ph type="ftr" sz="quarter" idx="11"/>
          </p:nvPr>
        </p:nvSpPr>
        <p:spPr>
          <a:xfrm>
            <a:off x="4550325" y="6437554"/>
            <a:ext cx="3549577" cy="372394"/>
          </a:xfrm>
          <a:prstGeom prst="rect">
            <a:avLst/>
          </a:prstGeom>
        </p:spPr>
        <p:txBody>
          <a:bodyPr/>
          <a:lstStyle>
            <a:lvl1pPr>
              <a:defRPr/>
            </a:lvl1pPr>
          </a:lstStyle>
          <a:p>
            <a:pPr>
              <a:defRPr/>
            </a:pPr>
            <a:endParaRPr lang="en-US"/>
          </a:p>
        </p:txBody>
      </p:sp>
      <p:sp>
        <p:nvSpPr>
          <p:cNvPr id="27" name="Slide Number Placeholder 5"/>
          <p:cNvSpPr>
            <a:spLocks noGrp="1"/>
          </p:cNvSpPr>
          <p:nvPr>
            <p:ph type="sldNum" sz="quarter" idx="12"/>
          </p:nvPr>
        </p:nvSpPr>
        <p:spPr/>
        <p:txBody>
          <a:bodyPr/>
          <a:lstStyle>
            <a:lvl1pPr>
              <a:defRPr/>
            </a:lvl1pPr>
          </a:lstStyle>
          <a:p>
            <a:pPr>
              <a:defRPr/>
            </a:pPr>
            <a:fld id="{A8005053-B29B-B44B-8078-67DB297D404A}" type="slidenum">
              <a:rPr lang="en-US"/>
              <a:pPr>
                <a:defRPr/>
              </a:pPr>
              <a:t>‹#›</a:t>
            </a:fld>
            <a:endParaRPr lang="en-US"/>
          </a:p>
        </p:txBody>
      </p:sp>
    </p:spTree>
    <p:extLst>
      <p:ext uri="{BB962C8B-B14F-4D97-AF65-F5344CB8AC3E}">
        <p14:creationId xmlns:p14="http://schemas.microsoft.com/office/powerpoint/2010/main" val="3568637118"/>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Full - No Fram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2"/>
          <p:cNvSpPr>
            <a:spLocks noGrp="1"/>
          </p:cNvSpPr>
          <p:nvPr>
            <p:ph idx="1"/>
          </p:nvPr>
        </p:nvSpPr>
        <p:spPr>
          <a:xfrm>
            <a:off x="855008" y="1927381"/>
            <a:ext cx="10726460" cy="3834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2E68D9AA-3C6F-AC43-99D4-3E15D320270F}" type="datetimeFigureOut">
              <a:rPr lang="en-US"/>
              <a:pPr>
                <a:defRPr/>
              </a:pPr>
              <a:t>6/14/2017</a:t>
            </a:fld>
            <a:endParaRPr lang="en-US"/>
          </a:p>
        </p:txBody>
      </p:sp>
      <p:sp>
        <p:nvSpPr>
          <p:cNvPr id="5" name="Footer Placeholder 4"/>
          <p:cNvSpPr>
            <a:spLocks noGrp="1"/>
          </p:cNvSpPr>
          <p:nvPr>
            <p:ph type="ftr" sz="quarter" idx="11"/>
          </p:nvPr>
        </p:nvSpPr>
        <p:spPr>
          <a:xfrm>
            <a:off x="4550325" y="6437554"/>
            <a:ext cx="3549577" cy="372394"/>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6917C6-C144-0B4F-8CEF-1C3CEFD2F979}" type="slidenum">
              <a:rPr lang="en-US"/>
              <a:pPr>
                <a:defRPr/>
              </a:pPr>
              <a:t>‹#›</a:t>
            </a:fld>
            <a:endParaRPr lang="en-US"/>
          </a:p>
        </p:txBody>
      </p:sp>
    </p:spTree>
    <p:extLst>
      <p:ext uri="{BB962C8B-B14F-4D97-AF65-F5344CB8AC3E}">
        <p14:creationId xmlns:p14="http://schemas.microsoft.com/office/powerpoint/2010/main" val="2179797176"/>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Exercise 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1502742" y="5928462"/>
            <a:ext cx="5265666" cy="433966"/>
          </a:xfrm>
        </p:spPr>
        <p:txBody>
          <a:bodyPr/>
          <a:lstStyle>
            <a:lvl1pPr algn="l">
              <a:defRPr sz="285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413367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Slide Microsoft">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886197" y="2998278"/>
            <a:ext cx="4664082" cy="997972"/>
          </a:xfrm>
          <a:prstGeom prst="rect">
            <a:avLst/>
          </a:prstGeom>
        </p:spPr>
      </p:pic>
    </p:spTree>
    <p:extLst>
      <p:ext uri="{BB962C8B-B14F-4D97-AF65-F5344CB8AC3E}">
        <p14:creationId xmlns:p14="http://schemas.microsoft.com/office/powerpoint/2010/main" val="368393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6000" decel="64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1+#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6ADD9F0-A1FE-164C-AC2C-98E82894B73B}" type="datetimeFigureOut">
              <a:rPr lang="en-US"/>
              <a:pPr>
                <a:defRPr/>
              </a:pPr>
              <a:t>6/14/2017</a:t>
            </a:fld>
            <a:endParaRPr lang="en-US"/>
          </a:p>
        </p:txBody>
      </p:sp>
      <p:sp>
        <p:nvSpPr>
          <p:cNvPr id="3" name="Footer Placeholder 4"/>
          <p:cNvSpPr>
            <a:spLocks noGrp="1"/>
          </p:cNvSpPr>
          <p:nvPr>
            <p:ph type="ftr" sz="quarter" idx="11"/>
          </p:nvPr>
        </p:nvSpPr>
        <p:spPr>
          <a:xfrm>
            <a:off x="4550325" y="6437554"/>
            <a:ext cx="3549577" cy="372394"/>
          </a:xfrm>
          <a:prstGeom prst="rect">
            <a:avLst/>
          </a:prstGeom>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2FED9AE1-2DA3-A141-B03B-C470CC14BCF3}" type="slidenum">
              <a:rPr lang="en-US"/>
              <a:pPr>
                <a:defRPr/>
              </a:pPr>
              <a:t>‹#›</a:t>
            </a:fld>
            <a:endParaRPr lang="en-US"/>
          </a:p>
        </p:txBody>
      </p:sp>
    </p:spTree>
    <p:extLst>
      <p:ext uri="{BB962C8B-B14F-4D97-AF65-F5344CB8AC3E}">
        <p14:creationId xmlns:p14="http://schemas.microsoft.com/office/powerpoint/2010/main" val="22422274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460163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hite 50/50 SOLID BKG 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688141" y="1668149"/>
            <a:ext cx="5486399" cy="917575"/>
          </a:xfrm>
        </p:spPr>
        <p:txBody>
          <a:bodyPr/>
          <a:lstStyle/>
          <a:p>
            <a:r>
              <a:rPr lang="en-US" dirty="0"/>
              <a:t>Click to edit Master title style</a:t>
            </a:r>
          </a:p>
        </p:txBody>
      </p:sp>
      <p:sp>
        <p:nvSpPr>
          <p:cNvPr id="6" name="Text Placeholder 4"/>
          <p:cNvSpPr>
            <a:spLocks noGrp="1"/>
          </p:cNvSpPr>
          <p:nvPr>
            <p:ph type="body" sz="quarter" idx="13"/>
          </p:nvPr>
        </p:nvSpPr>
        <p:spPr>
          <a:xfrm>
            <a:off x="6688138" y="4469697"/>
            <a:ext cx="5486400" cy="914400"/>
          </a:xfrm>
        </p:spPr>
        <p:txBody>
          <a:bodyPr anchor="b">
            <a:noAutofit/>
          </a:bodyPr>
          <a:lstStyle>
            <a:lvl1pPr marL="0" indent="0" algn="l" defTabSz="931537" rtl="0" eaLnBrk="1" latinLnBrk="0" hangingPunct="1">
              <a:lnSpc>
                <a:spcPct val="90000"/>
              </a:lnSpc>
              <a:spcAft>
                <a:spcPts val="1198"/>
              </a:spcAft>
              <a:buNone/>
              <a:tabLst>
                <a:tab pos="110981" algn="l"/>
              </a:tabLst>
              <a:defRPr lang="en-US" sz="2397"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73700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511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248400"/>
            <a:ext cx="12436475" cy="754062"/>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32277" y="6498914"/>
            <a:ext cx="1045829" cy="228600"/>
          </a:xfrm>
          <a:prstGeom prst="rect">
            <a:avLst/>
          </a:prstGeom>
          <a:noFill/>
          <a:ln>
            <a:noFill/>
          </a:ln>
        </p:spPr>
      </p:pic>
      <p:sp>
        <p:nvSpPr>
          <p:cNvPr id="13" name="Text Placeholder 4"/>
          <p:cNvSpPr>
            <a:spLocks noGrp="1"/>
          </p:cNvSpPr>
          <p:nvPr>
            <p:ph type="body" sz="quarter" idx="13" hasCustomPrompt="1"/>
          </p:nvPr>
        </p:nvSpPr>
        <p:spPr>
          <a:xfrm>
            <a:off x="554991" y="3954781"/>
            <a:ext cx="9363061" cy="664797"/>
          </a:xfrm>
          <a:prstGeom prst="rect">
            <a:avLst/>
          </a:prstGeom>
          <a:noFill/>
        </p:spPr>
        <p:txBody>
          <a:bodyPr wrap="square" lIns="146304" tIns="109728" rIns="146304" bIns="109728">
            <a:spAutoFit/>
          </a:bodyPr>
          <a:lstStyle>
            <a:lvl1pPr marL="0" indent="0">
              <a:spcBef>
                <a:spcPts val="0"/>
              </a:spcBef>
              <a:buNone/>
              <a:defRPr sz="3199"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54990" y="2114550"/>
            <a:ext cx="9363062" cy="1840230"/>
          </a:xfrm>
          <a:prstGeom prst="rect">
            <a:avLst/>
          </a:prstGeom>
        </p:spPr>
        <p:txBody>
          <a:bodyPr lIns="146304" tIns="9144" rIns="146304" bIns="9144" anchor="b" anchorCtr="0"/>
          <a:lstStyle>
            <a:lvl1pPr marL="0" indent="0">
              <a:spcBef>
                <a:spcPts val="0"/>
              </a:spcBef>
              <a:buNone/>
              <a:defRPr sz="7198">
                <a:solidFill>
                  <a:schemeClr val="bg1"/>
                </a:solidFill>
                <a:latin typeface="+mj-lt"/>
              </a:defRPr>
            </a:lvl1pPr>
          </a:lstStyle>
          <a:p>
            <a:r>
              <a:rPr lang="en-US" sz="5999" dirty="0">
                <a:solidFill>
                  <a:schemeClr val="bg1"/>
                </a:solidFill>
              </a:rPr>
              <a:t>Demo</a:t>
            </a:r>
          </a:p>
        </p:txBody>
      </p:sp>
    </p:spTree>
    <p:extLst>
      <p:ext uri="{BB962C8B-B14F-4D97-AF65-F5344CB8AC3E}">
        <p14:creationId xmlns:p14="http://schemas.microsoft.com/office/powerpoint/2010/main" val="459831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3969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0" y="487"/>
            <a:ext cx="9356808" cy="6994038"/>
          </a:xfrm>
          <a:prstGeom prst="rect">
            <a:avLst/>
          </a:prstGeom>
        </p:spPr>
      </p:pic>
      <p:sp>
        <p:nvSpPr>
          <p:cNvPr id="2" name="Title 1"/>
          <p:cNvSpPr>
            <a:spLocks noGrp="1"/>
          </p:cNvSpPr>
          <p:nvPr>
            <p:ph type="title" hasCustomPrompt="1"/>
          </p:nvPr>
        </p:nvSpPr>
        <p:spPr>
          <a:xfrm>
            <a:off x="579436" y="2125662"/>
            <a:ext cx="11582401"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434980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14420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stretch>
            <a:fillRect/>
          </a:stretch>
        </p:blipFill>
        <p:spPr>
          <a:xfrm>
            <a:off x="466442" y="6209084"/>
            <a:ext cx="1448093" cy="310896"/>
          </a:xfrm>
          <a:prstGeom prst="rect">
            <a:avLst/>
          </a:prstGeom>
        </p:spPr>
      </p:pic>
      <p:pic>
        <p:nvPicPr>
          <p:cNvPr id="16" name="Picture 15"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81445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8747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8347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0481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1451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99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773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1690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82917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32261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134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32308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273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89381">
                      <a:schemeClr val="tx1"/>
                    </a:gs>
                    <a:gs pos="67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0718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496616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15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7870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247191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475550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553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021773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3153072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578563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3769831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1690657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3718667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3471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915992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3004873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368637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063653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214141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68659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1577147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91619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36264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2" y="6209084"/>
            <a:ext cx="1448093" cy="310896"/>
          </a:xfrm>
          <a:prstGeom prst="rect">
            <a:avLst/>
          </a:prstGeom>
        </p:spPr>
      </p:pic>
    </p:spTree>
    <p:extLst>
      <p:ext uri="{BB962C8B-B14F-4D97-AF65-F5344CB8AC3E}">
        <p14:creationId xmlns:p14="http://schemas.microsoft.com/office/powerpoint/2010/main" val="269188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18819235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2292441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95042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94627970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258250805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81597772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8110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9882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32618" y="2546746"/>
            <a:ext cx="10713505" cy="1165754"/>
          </a:xfrm>
          <a:prstGeom prst="rect">
            <a:avLst/>
          </a:prstGeom>
        </p:spPr>
        <p:txBody>
          <a:bodyPr/>
          <a:lstStyle>
            <a:lvl1pPr>
              <a:defRPr sz="4080">
                <a:latin typeface="+mn-lt"/>
                <a:ea typeface="+mn-ea"/>
                <a:cs typeface="+mn-cs"/>
                <a:sym typeface="Segoe UI"/>
              </a:defRPr>
            </a:lvl1pPr>
          </a:lstStyle>
          <a:p>
            <a:pPr lvl="0">
              <a:defRPr sz="1800">
                <a:solidFill>
                  <a:srgbClr val="000000"/>
                </a:solidFill>
              </a:defRPr>
            </a:pPr>
            <a:r>
              <a:rPr sz="4080">
                <a:solidFill>
                  <a:srgbClr val="FFFFFF"/>
                </a:solidFill>
              </a:rPr>
              <a:t>Title Text</a:t>
            </a:r>
          </a:p>
        </p:txBody>
      </p:sp>
    </p:spTree>
    <p:extLst>
      <p:ext uri="{BB962C8B-B14F-4D97-AF65-F5344CB8AC3E}">
        <p14:creationId xmlns:p14="http://schemas.microsoft.com/office/powerpoint/2010/main" val="867666157"/>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endParaRPr lang="en-US" dirty="0"/>
          </a:p>
        </p:txBody>
      </p:sp>
    </p:spTree>
    <p:extLst>
      <p:ext uri="{BB962C8B-B14F-4D97-AF65-F5344CB8AC3E}">
        <p14:creationId xmlns:p14="http://schemas.microsoft.com/office/powerpoint/2010/main" val="4775787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45" y="231828"/>
            <a:ext cx="10726460" cy="1011644"/>
          </a:xfrm>
        </p:spPr>
        <p:txBody>
          <a:bodyPr anchor="b">
            <a:normAutofit/>
          </a:bodyPr>
          <a:lstStyle>
            <a:lvl1pPr>
              <a:defRPr sz="4488">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36545" y="1769975"/>
            <a:ext cx="10726460" cy="580223"/>
          </a:xfrm>
          <a:prstGeom prst="rect">
            <a:avLst/>
          </a:prstGeom>
        </p:spPr>
        <p:txBody>
          <a:bodyPr/>
          <a:lstStyle>
            <a:lvl1pPr marL="0" indent="0">
              <a:buNone/>
              <a:defRPr sz="2856" b="0" i="0">
                <a:solidFill>
                  <a:srgbClr val="4598CB"/>
                </a:solidFill>
                <a:latin typeface="Segoe UI" charset="0"/>
                <a:ea typeface="Segoe UI" charset="0"/>
                <a:cs typeface="Segoe UI" charset="0"/>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2589955303"/>
      </p:ext>
    </p:extLst>
  </p:cSld>
  <p:clrMapOvr>
    <a:overrideClrMapping bg1="lt1" tx1="dk1" bg2="lt2" tx2="dk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68463"/>
            <a:ext cx="11887199"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42166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5815408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6"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88440" y="6131359"/>
            <a:ext cx="1371600" cy="293483"/>
          </a:xfrm>
          <a:prstGeom prst="rect">
            <a:avLst/>
          </a:prstGeom>
        </p:spPr>
      </p:pic>
      <p:pic>
        <p:nvPicPr>
          <p:cNvPr id="7" name="Picture 6"/>
          <p:cNvPicPr>
            <a:picLocks noChangeAspect="1"/>
          </p:cNvPicPr>
          <p:nvPr userDrawn="1"/>
        </p:nvPicPr>
        <p:blipFill>
          <a:blip r:embed="rId4"/>
          <a:stretch>
            <a:fillRect/>
          </a:stretch>
        </p:blipFill>
        <p:spPr>
          <a:xfrm>
            <a:off x="3283329" y="3026925"/>
            <a:ext cx="5869818" cy="940676"/>
          </a:xfrm>
          <a:prstGeom prst="rect">
            <a:avLst/>
          </a:prstGeom>
        </p:spPr>
      </p:pic>
    </p:spTree>
    <p:extLst>
      <p:ext uri="{BB962C8B-B14F-4D97-AF65-F5344CB8AC3E}">
        <p14:creationId xmlns:p14="http://schemas.microsoft.com/office/powerpoint/2010/main" val="423339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4200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096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00464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3059031" y="487"/>
            <a:ext cx="9356808" cy="6994039"/>
          </a:xfrm>
          <a:prstGeom prst="rect">
            <a:avLst/>
          </a:prstGeom>
        </p:spPr>
      </p:pic>
      <p:sp>
        <p:nvSpPr>
          <p:cNvPr id="2" name="Title 1"/>
          <p:cNvSpPr>
            <a:spLocks noGrp="1"/>
          </p:cNvSpPr>
          <p:nvPr>
            <p:ph type="title" hasCustomPrompt="1"/>
          </p:nvPr>
        </p:nvSpPr>
        <p:spPr>
          <a:xfrm>
            <a:off x="579437" y="2125663"/>
            <a:ext cx="11582401" cy="1181862"/>
          </a:xfrm>
          <a:noFill/>
        </p:spPr>
        <p:txBody>
          <a:bodyPr wrap="square"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5439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35605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27"/>
            <a:ext cx="12436476" cy="7002453"/>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invGray">
          <a:xfrm>
            <a:off x="1" y="-1"/>
            <a:ext cx="5761037" cy="6995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userDrawn="1"/>
        </p:nvSpPr>
        <p:spPr>
          <a:xfrm>
            <a:off x="274638" y="5341538"/>
            <a:ext cx="11887264" cy="685972"/>
          </a:xfrm>
          <a:prstGeom prst="rect">
            <a:avLst/>
          </a:prstGeom>
        </p:spPr>
        <p:txBody>
          <a:bodyPr vert="horz" wrap="square" lIns="182854" tIns="109712" rIns="146283" bIns="109712" rtlCol="0" anchor="b" anchorCtr="0">
            <a:noAutofit/>
          </a:bodyPr>
          <a:lstStyle>
            <a:lvl1pPr marR="0" lvl="0" indent="0" fontAlgn="auto">
              <a:lnSpc>
                <a:spcPct val="90000"/>
              </a:lnSpc>
              <a:spcBef>
                <a:spcPts val="0"/>
              </a:spcBef>
              <a:spcAft>
                <a:spcPts val="0"/>
              </a:spcAft>
              <a:buClrTx/>
              <a:buSzPct val="90000"/>
              <a:buFont typeface="Arial" pitchFamily="34" charset="0"/>
              <a:buNone/>
              <a:tabLst/>
              <a:defRPr sz="2400" spc="0" baseline="0">
                <a:gradFill>
                  <a:gsLst>
                    <a:gs pos="84066">
                      <a:srgbClr val="FFFFFF"/>
                    </a:gs>
                    <a:gs pos="57576">
                      <a:srgbClr val="FFFFFF"/>
                    </a:gs>
                  </a:gsLst>
                  <a:lin ang="5400000" scaled="0"/>
                </a:gradFill>
              </a:defRPr>
            </a:lvl1pPr>
            <a:lvl2pPr marL="584200" marR="0" indent="-241300"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Tx/>
              <a:buSzPct val="90000"/>
              <a:buFont typeface="Arial" pitchFamily="34" charset="0"/>
              <a:buChar char="•"/>
              <a:tabLst/>
              <a:defRPr sz="20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Tx/>
              <a:buSzPct val="90000"/>
              <a:buFont typeface="Arial" pitchFamily="34" charset="0"/>
              <a:buChar char="•"/>
              <a:tabLst/>
              <a:defRPr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lvl="0"/>
            <a:r>
              <a:rPr lang="en-US" sz="2400" dirty="0">
                <a:gradFill>
                  <a:gsLst>
                    <a:gs pos="96653">
                      <a:schemeClr val="tx1"/>
                    </a:gs>
                    <a:gs pos="0">
                      <a:schemeClr val="tx1"/>
                    </a:gs>
                  </a:gsLst>
                  <a:lin ang="5400000" scaled="0"/>
                </a:gradFill>
                <a:latin typeface="+mj-lt"/>
              </a:rPr>
              <a:t>April 4–6, 2016</a:t>
            </a:r>
            <a:br>
              <a:rPr lang="en-US" sz="2400" dirty="0">
                <a:gradFill>
                  <a:gsLst>
                    <a:gs pos="96653">
                      <a:schemeClr val="tx1"/>
                    </a:gs>
                    <a:gs pos="0">
                      <a:schemeClr val="tx1"/>
                    </a:gs>
                  </a:gsLst>
                  <a:lin ang="5400000" scaled="0"/>
                </a:gradFill>
                <a:latin typeface="+mj-lt"/>
              </a:rPr>
            </a:br>
            <a:r>
              <a:rPr lang="en-US" sz="2400" dirty="0">
                <a:gradFill>
                  <a:gsLst>
                    <a:gs pos="96653">
                      <a:schemeClr val="tx1"/>
                    </a:gs>
                    <a:gs pos="0">
                      <a:schemeClr val="tx1"/>
                    </a:gs>
                  </a:gsLst>
                  <a:lin ang="5400000" scaled="0"/>
                </a:gradFill>
                <a:latin typeface="+mj-lt"/>
              </a:rPr>
              <a:t>New Orleans, Louisiana</a:t>
            </a: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pic>
        <p:nvPicPr>
          <p:cNvPr id="9" name="Picture 8"/>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378816" y="1975159"/>
            <a:ext cx="4034254" cy="2129810"/>
          </a:xfrm>
          <a:prstGeom prst="rect">
            <a:avLst/>
          </a:prstGeom>
        </p:spPr>
      </p:pic>
      <p:sp>
        <p:nvSpPr>
          <p:cNvPr id="13" name="TextBox 2"/>
          <p:cNvSpPr txBox="1"/>
          <p:nvPr userDrawn="1"/>
        </p:nvSpPr>
        <p:spPr>
          <a:xfrm>
            <a:off x="274638" y="6158540"/>
            <a:ext cx="1299731" cy="995429"/>
          </a:xfrm>
          <a:prstGeom prst="rect">
            <a:avLst/>
          </a:prstGeom>
          <a:noFill/>
        </p:spPr>
        <p:txBody>
          <a:bodyPr wrap="none" lIns="182854" tIns="146283" rIns="182854"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#Env16</a:t>
            </a:r>
          </a:p>
          <a:p>
            <a:pPr>
              <a:lnSpc>
                <a:spcPct val="90000"/>
              </a:lnSpc>
              <a:spcAft>
                <a:spcPts val="600"/>
              </a:spcAft>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84191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image" Target="../media/image54.png"/><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theme" Target="../theme/theme10.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theme" Target="../theme/theme1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theme" Target="../theme/theme12.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image" Target="../media/image40.png"/><Relationship Id="rId3" Type="http://schemas.openxmlformats.org/officeDocument/2006/relationships/slideLayout" Target="../slideLayouts/slideLayout215.xml"/><Relationship Id="rId21" Type="http://schemas.openxmlformats.org/officeDocument/2006/relationships/slideLayout" Target="../slideLayouts/slideLayout233.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theme" Target="../theme/theme13.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theme" Target="../theme/theme14.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image" Target="../media/image40.png"/><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88.xml"/><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3" Type="http://schemas.openxmlformats.org/officeDocument/2006/relationships/slideLayout" Target="../slideLayouts/slideLayout283.xml"/><Relationship Id="rId21" Type="http://schemas.openxmlformats.org/officeDocument/2006/relationships/slideLayout" Target="../slideLayouts/slideLayout301.xml"/><Relationship Id="rId7" Type="http://schemas.openxmlformats.org/officeDocument/2006/relationships/slideLayout" Target="../slideLayouts/slideLayout287.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0" Type="http://schemas.openxmlformats.org/officeDocument/2006/relationships/slideLayout" Target="../slideLayouts/slideLayout300.xml"/><Relationship Id="rId1" Type="http://schemas.openxmlformats.org/officeDocument/2006/relationships/slideLayout" Target="../slideLayouts/slideLayout281.xml"/><Relationship Id="rId6" Type="http://schemas.openxmlformats.org/officeDocument/2006/relationships/slideLayout" Target="../slideLayouts/slideLayout286.xml"/><Relationship Id="rId11" Type="http://schemas.openxmlformats.org/officeDocument/2006/relationships/slideLayout" Target="../slideLayouts/slideLayout291.xml"/><Relationship Id="rId24" Type="http://schemas.openxmlformats.org/officeDocument/2006/relationships/theme" Target="../theme/theme16.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slideLayout" Target="../slideLayouts/slideLayout329.xml"/><Relationship Id="rId3" Type="http://schemas.openxmlformats.org/officeDocument/2006/relationships/slideLayout" Target="../slideLayouts/slideLayout306.xml"/><Relationship Id="rId21" Type="http://schemas.openxmlformats.org/officeDocument/2006/relationships/slideLayout" Target="../slideLayouts/slideLayout324.xml"/><Relationship Id="rId34" Type="http://schemas.openxmlformats.org/officeDocument/2006/relationships/slideLayout" Target="../slideLayouts/slideLayout337.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33" Type="http://schemas.openxmlformats.org/officeDocument/2006/relationships/slideLayout" Target="../slideLayouts/slideLayout336.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29" Type="http://schemas.openxmlformats.org/officeDocument/2006/relationships/slideLayout" Target="../slideLayouts/slideLayout332.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32" Type="http://schemas.openxmlformats.org/officeDocument/2006/relationships/slideLayout" Target="../slideLayouts/slideLayout335.xml"/><Relationship Id="rId37" Type="http://schemas.openxmlformats.org/officeDocument/2006/relationships/image" Target="../media/image40.png"/><Relationship Id="rId5" Type="http://schemas.openxmlformats.org/officeDocument/2006/relationships/slideLayout" Target="../slideLayouts/slideLayout308.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28" Type="http://schemas.openxmlformats.org/officeDocument/2006/relationships/slideLayout" Target="../slideLayouts/slideLayout331.xml"/><Relationship Id="rId36" Type="http://schemas.openxmlformats.org/officeDocument/2006/relationships/theme" Target="../theme/theme17.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31" Type="http://schemas.openxmlformats.org/officeDocument/2006/relationships/slideLayout" Target="../slideLayouts/slideLayout334.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slideLayout" Target="../slideLayouts/slideLayout330.xml"/><Relationship Id="rId30" Type="http://schemas.openxmlformats.org/officeDocument/2006/relationships/slideLayout" Target="../slideLayouts/slideLayout333.xml"/><Relationship Id="rId35" Type="http://schemas.openxmlformats.org/officeDocument/2006/relationships/slideLayout" Target="../slideLayouts/slideLayout33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theme" Target="../theme/theme18.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2" Type="http://schemas.openxmlformats.org/officeDocument/2006/relationships/slideLayout" Target="../slideLayouts/slideLayout340.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image" Target="../media/image123.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9.png"/><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theme" Target="../theme/theme3.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image" Target="../media/image38.png"/><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95.xml"/><Relationship Id="rId2" Type="http://schemas.openxmlformats.org/officeDocument/2006/relationships/slideLayout" Target="../slideLayouts/slideLayout94.xml"/><Relationship Id="rId1" Type="http://schemas.openxmlformats.org/officeDocument/2006/relationships/slideLayout" Target="../slideLayouts/slideLayout93.xml"/><Relationship Id="rId5" Type="http://schemas.openxmlformats.org/officeDocument/2006/relationships/theme" Target="../theme/theme5.xml"/><Relationship Id="rId4"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theme" Target="../theme/theme7.xml"/><Relationship Id="rId1"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theme" Target="../theme/theme8.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38.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5" Type="http://schemas.openxmlformats.org/officeDocument/2006/relationships/theme" Target="../theme/theme9.xml"/><Relationship Id="rId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41" r:id="rId1"/>
    <p:sldLayoutId id="2147484300" r:id="rId2"/>
    <p:sldLayoutId id="2147484295" r:id="rId3"/>
    <p:sldLayoutId id="2147484240" r:id="rId4"/>
    <p:sldLayoutId id="2147484296" r:id="rId5"/>
    <p:sldLayoutId id="2147484241" r:id="rId6"/>
    <p:sldLayoutId id="2147484297" r:id="rId7"/>
    <p:sldLayoutId id="2147484244" r:id="rId8"/>
    <p:sldLayoutId id="2147484298" r:id="rId9"/>
    <p:sldLayoutId id="2147484245" r:id="rId10"/>
    <p:sldLayoutId id="2147484247" r:id="rId11"/>
    <p:sldLayoutId id="2147484331" r:id="rId12"/>
    <p:sldLayoutId id="2147484249" r:id="rId13"/>
    <p:sldLayoutId id="2147484301" r:id="rId14"/>
    <p:sldLayoutId id="2147484251" r:id="rId15"/>
    <p:sldLayoutId id="2147484252" r:id="rId16"/>
    <p:sldLayoutId id="2147484254" r:id="rId17"/>
    <p:sldLayoutId id="2147484257" r:id="rId18"/>
    <p:sldLayoutId id="2147484258" r:id="rId19"/>
    <p:sldLayoutId id="2147484260" r:id="rId20"/>
    <p:sldLayoutId id="2147484299" r:id="rId21"/>
    <p:sldLayoutId id="2147484263" r:id="rId22"/>
    <p:sldLayoutId id="2147484611"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7" cy="215948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900" y="3050513"/>
            <a:ext cx="6995160" cy="894134"/>
          </a:xfrm>
          <a:prstGeom prst="rect">
            <a:avLst/>
          </a:prstGeom>
        </p:spPr>
      </p:pic>
    </p:spTree>
    <p:extLst>
      <p:ext uri="{BB962C8B-B14F-4D97-AF65-F5344CB8AC3E}">
        <p14:creationId xmlns:p14="http://schemas.microsoft.com/office/powerpoint/2010/main" val="444083525"/>
      </p:ext>
    </p:extLst>
  </p:cSld>
  <p:clrMap bg1="dk1" tx1="lt1" bg2="dk2" tx2="lt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 id="2147484496" r:id="rId10"/>
    <p:sldLayoutId id="2147484497" r:id="rId11"/>
    <p:sldLayoutId id="2147484498" r:id="rId12"/>
    <p:sldLayoutId id="2147484499" r:id="rId13"/>
    <p:sldLayoutId id="2147484500" r:id="rId14"/>
    <p:sldLayoutId id="2147484501" r:id="rId15"/>
    <p:sldLayoutId id="2147484502" r:id="rId16"/>
    <p:sldLayoutId id="2147484503" r:id="rId17"/>
    <p:sldLayoutId id="2147484504" r:id="rId18"/>
    <p:sldLayoutId id="2147484505" r:id="rId19"/>
    <p:sldLayoutId id="2147484506" r:id="rId20"/>
    <p:sldLayoutId id="2147484507" r:id="rId21"/>
    <p:sldLayoutId id="2147484508" r:id="rId22"/>
    <p:sldLayoutId id="2147484509" r:id="rId23"/>
    <p:sldLayoutId id="2147484510" r:id="rId24"/>
    <p:sldLayoutId id="2147484511" r:id="rId25"/>
    <p:sldLayoutId id="2147484512" r:id="rId26"/>
    <p:sldLayoutId id="2147484513" r:id="rId27"/>
  </p:sldLayoutIdLst>
  <p:transition>
    <p:fade/>
  </p:transition>
  <p:txStyles>
    <p:titleStyle>
      <a:lvl1pPr algn="l" defTabSz="93231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1" marR="0" indent="-342741" algn="l" defTabSz="9323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929" marR="0" indent="-241188" algn="l" defTabSz="93231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31" marR="0" indent="-228495" algn="l" defTabSz="93231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224" marR="0" indent="-228495" algn="l" defTabSz="9323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720" marR="0" indent="-228495" algn="l" defTabSz="9323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856" indent="-233079" algn="l" defTabSz="93231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013" indent="-233079" algn="l" defTabSz="93231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169" indent="-233079" algn="l" defTabSz="93231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325" indent="-233079" algn="l" defTabSz="93231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12" rtl="0" eaLnBrk="1" latinLnBrk="0" hangingPunct="1">
        <a:defRPr sz="1800" kern="1200">
          <a:solidFill>
            <a:schemeClr val="tx1"/>
          </a:solidFill>
          <a:latin typeface="+mn-lt"/>
          <a:ea typeface="+mn-ea"/>
          <a:cs typeface="+mn-cs"/>
        </a:defRPr>
      </a:lvl1pPr>
      <a:lvl2pPr marL="466157" algn="l" defTabSz="932312" rtl="0" eaLnBrk="1" latinLnBrk="0" hangingPunct="1">
        <a:defRPr sz="1800" kern="1200">
          <a:solidFill>
            <a:schemeClr val="tx1"/>
          </a:solidFill>
          <a:latin typeface="+mn-lt"/>
          <a:ea typeface="+mn-ea"/>
          <a:cs typeface="+mn-cs"/>
        </a:defRPr>
      </a:lvl2pPr>
      <a:lvl3pPr marL="932312" algn="l" defTabSz="932312" rtl="0" eaLnBrk="1" latinLnBrk="0" hangingPunct="1">
        <a:defRPr sz="1800" kern="1200">
          <a:solidFill>
            <a:schemeClr val="tx1"/>
          </a:solidFill>
          <a:latin typeface="+mn-lt"/>
          <a:ea typeface="+mn-ea"/>
          <a:cs typeface="+mn-cs"/>
        </a:defRPr>
      </a:lvl3pPr>
      <a:lvl4pPr marL="1398468" algn="l" defTabSz="932312" rtl="0" eaLnBrk="1" latinLnBrk="0" hangingPunct="1">
        <a:defRPr sz="1800" kern="1200">
          <a:solidFill>
            <a:schemeClr val="tx1"/>
          </a:solidFill>
          <a:latin typeface="+mn-lt"/>
          <a:ea typeface="+mn-ea"/>
          <a:cs typeface="+mn-cs"/>
        </a:defRPr>
      </a:lvl4pPr>
      <a:lvl5pPr marL="1864622" algn="l" defTabSz="932312" rtl="0" eaLnBrk="1" latinLnBrk="0" hangingPunct="1">
        <a:defRPr sz="1800" kern="1200">
          <a:solidFill>
            <a:schemeClr val="tx1"/>
          </a:solidFill>
          <a:latin typeface="+mn-lt"/>
          <a:ea typeface="+mn-ea"/>
          <a:cs typeface="+mn-cs"/>
        </a:defRPr>
      </a:lvl5pPr>
      <a:lvl6pPr marL="2330781" algn="l" defTabSz="932312" rtl="0" eaLnBrk="1" latinLnBrk="0" hangingPunct="1">
        <a:defRPr sz="1800" kern="1200">
          <a:solidFill>
            <a:schemeClr val="tx1"/>
          </a:solidFill>
          <a:latin typeface="+mn-lt"/>
          <a:ea typeface="+mn-ea"/>
          <a:cs typeface="+mn-cs"/>
        </a:defRPr>
      </a:lvl6pPr>
      <a:lvl7pPr marL="2796935" algn="l" defTabSz="932312" rtl="0" eaLnBrk="1" latinLnBrk="0" hangingPunct="1">
        <a:defRPr sz="1800" kern="1200">
          <a:solidFill>
            <a:schemeClr val="tx1"/>
          </a:solidFill>
          <a:latin typeface="+mn-lt"/>
          <a:ea typeface="+mn-ea"/>
          <a:cs typeface="+mn-cs"/>
        </a:defRPr>
      </a:lvl7pPr>
      <a:lvl8pPr marL="3263090" algn="l" defTabSz="932312" rtl="0" eaLnBrk="1" latinLnBrk="0" hangingPunct="1">
        <a:defRPr sz="1800" kern="1200">
          <a:solidFill>
            <a:schemeClr val="tx1"/>
          </a:solidFill>
          <a:latin typeface="+mn-lt"/>
          <a:ea typeface="+mn-ea"/>
          <a:cs typeface="+mn-cs"/>
        </a:defRPr>
      </a:lvl8pPr>
      <a:lvl9pPr marL="3729248" algn="l" defTabSz="93231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72" y="-8395"/>
            <a:ext cx="955685" cy="5775362"/>
            <a:chOff x="12618967" y="-8395"/>
            <a:chExt cx="955684" cy="5775362"/>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03"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10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10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10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0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10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0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10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0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10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0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103"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marL="0" algn="l" defTabSz="93237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298"/>
              <a:ext cx="2709380" cy="329731"/>
            </a:xfrm>
            <a:prstGeom prst="rect">
              <a:avLst/>
            </a:prstGeom>
            <a:noFill/>
          </p:spPr>
          <p:txBody>
            <a:bodyPr wrap="none" lIns="0" tIns="91440" rIns="182880" bIns="91440" rtlCol="0">
              <a:spAutoFit/>
            </a:bodyPr>
            <a:lstStyle/>
            <a:p>
              <a:pPr marL="0" algn="l" defTabSz="93237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0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10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0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10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10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10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95817700"/>
      </p:ext>
    </p:extLst>
  </p:cSld>
  <p:clrMap bg1="lt1" tx1="dk1" bg2="lt2" tx2="dk2" accent1="accent1" accent2="accent2" accent3="accent3" accent4="accent4" accent5="accent5" accent6="accent6" hlink="hlink" folHlink="folHlink"/>
  <p:sldLayoutIdLst>
    <p:sldLayoutId id="2147484515" r:id="rId1"/>
    <p:sldLayoutId id="2147484516" r:id="rId2"/>
    <p:sldLayoutId id="2147484517" r:id="rId3"/>
    <p:sldLayoutId id="2147484518" r:id="rId4"/>
    <p:sldLayoutId id="2147484519" r:id="rId5"/>
    <p:sldLayoutId id="2147484520" r:id="rId6"/>
    <p:sldLayoutId id="2147484521" r:id="rId7"/>
    <p:sldLayoutId id="2147484522" r:id="rId8"/>
    <p:sldLayoutId id="2147484523" r:id="rId9"/>
    <p:sldLayoutId id="2147484524" r:id="rId10"/>
    <p:sldLayoutId id="2147484525" r:id="rId11"/>
    <p:sldLayoutId id="2147484526" r:id="rId12"/>
    <p:sldLayoutId id="2147484527" r:id="rId13"/>
    <p:sldLayoutId id="2147484528" r:id="rId14"/>
    <p:sldLayoutId id="2147484529" r:id="rId15"/>
    <p:sldLayoutId id="2147484530" r:id="rId16"/>
    <p:sldLayoutId id="2147484531" r:id="rId17"/>
    <p:sldLayoutId id="2147484532" r:id="rId18"/>
    <p:sldLayoutId id="2147484533" r:id="rId19"/>
    <p:sldLayoutId id="2147484534" r:id="rId20"/>
    <p:sldLayoutId id="2147484535" r:id="rId21"/>
    <p:sldLayoutId id="2147484536" r:id="rId22"/>
    <p:sldLayoutId id="2147484537" r:id="rId23"/>
    <p:sldLayoutId id="2147484538" r:id="rId24"/>
  </p:sldLayoutIdLst>
  <p:transition>
    <p:fade/>
  </p:transition>
  <p:txStyles>
    <p:titleStyle>
      <a:lvl1pPr algn="l" defTabSz="932372"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8395"/>
            <a:ext cx="955684" cy="5775360"/>
            <a:chOff x="12618967" y="-8395"/>
            <a:chExt cx="955684" cy="5775360"/>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marL="0" marR="0" lvl="0" indent="0" algn="l" defTabSz="93228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299"/>
              <a:ext cx="2709380" cy="329731"/>
            </a:xfrm>
            <a:prstGeom prst="rect">
              <a:avLst/>
            </a:prstGeom>
            <a:noFill/>
          </p:spPr>
          <p:txBody>
            <a:bodyPr wrap="none" lIns="0" tIns="91440" rIns="182880" bIns="91440" rtlCol="0">
              <a:spAutoFit/>
            </a:bodyPr>
            <a:lstStyle/>
            <a:p>
              <a:pPr marL="0" marR="0" lvl="0" indent="0" algn="l" defTabSz="93228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687219229"/>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 id="2147484554" r:id="rId15"/>
    <p:sldLayoutId id="2147484555" r:id="rId16"/>
    <p:sldLayoutId id="2147484556" r:id="rId17"/>
    <p:sldLayoutId id="2147484557" r:id="rId18"/>
    <p:sldLayoutId id="2147484558" r:id="rId19"/>
    <p:sldLayoutId id="2147484559" r:id="rId20"/>
    <p:sldLayoutId id="2147484560" r:id="rId21"/>
    <p:sldLayoutId id="2147484561" r:id="rId22"/>
  </p:sldLayoutIdLst>
  <p:transition>
    <p:fade/>
  </p:transition>
  <p:txStyles>
    <p:titleStyle>
      <a:lvl1pPr algn="l" defTabSz="932283"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168210517"/>
      </p:ext>
    </p:extLst>
  </p:cSld>
  <p:clrMap bg1="lt1" tx1="dk1" bg2="lt2" tx2="dk2" accent1="accent1" accent2="accent2" accent3="accent3" accent4="accent4" accent5="accent5" accent6="accent6" hlink="hlink" folHlink="folHlink"/>
  <p:sldLayoutIdLst>
    <p:sldLayoutId id="2147484563" r:id="rId1"/>
    <p:sldLayoutId id="2147484564" r:id="rId2"/>
    <p:sldLayoutId id="2147484565" r:id="rId3"/>
    <p:sldLayoutId id="2147484566" r:id="rId4"/>
    <p:sldLayoutId id="2147484567" r:id="rId5"/>
    <p:sldLayoutId id="2147484568" r:id="rId6"/>
    <p:sldLayoutId id="2147484569" r:id="rId7"/>
    <p:sldLayoutId id="2147484570" r:id="rId8"/>
    <p:sldLayoutId id="2147484571" r:id="rId9"/>
    <p:sldLayoutId id="2147484572" r:id="rId10"/>
    <p:sldLayoutId id="2147484573" r:id="rId11"/>
    <p:sldLayoutId id="2147484574" r:id="rId12"/>
    <p:sldLayoutId id="2147484575" r:id="rId13"/>
    <p:sldLayoutId id="2147484576" r:id="rId14"/>
    <p:sldLayoutId id="2147484577" r:id="rId15"/>
    <p:sldLayoutId id="2147484578" r:id="rId16"/>
    <p:sldLayoutId id="2147484579" r:id="rId17"/>
    <p:sldLayoutId id="2147484580" r:id="rId18"/>
    <p:sldLayoutId id="2147484581" r:id="rId19"/>
    <p:sldLayoutId id="2147484582" r:id="rId20"/>
    <p:sldLayoutId id="2147484583" r:id="rId21"/>
    <p:sldLayoutId id="2147484584" r:id="rId22"/>
    <p:sldLayoutId id="2147484585" r:id="rId23"/>
    <p:sldLayoutId id="2147484586" r:id="rId24"/>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7"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5" y="-8394"/>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172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172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172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172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172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172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172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092923706"/>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Lst>
  <p:transition>
    <p:fade/>
  </p:transition>
  <p:txStyles>
    <p:titleStyle>
      <a:lvl1pPr algn="l" defTabSz="931992" rtl="0" eaLnBrk="1" latinLnBrk="0" hangingPunct="1">
        <a:lnSpc>
          <a:spcPct val="90000"/>
        </a:lnSpc>
        <a:spcBef>
          <a:spcPct val="0"/>
        </a:spcBef>
        <a:buNone/>
        <a:defRPr lang="en-US" sz="47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24" marR="0" indent="-342624" algn="l" defTabSz="93199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gradFill>
            <a:gsLst>
              <a:gs pos="1250">
                <a:schemeClr val="tx1"/>
              </a:gs>
              <a:gs pos="100000">
                <a:schemeClr val="tx1"/>
              </a:gs>
            </a:gsLst>
            <a:lin ang="5400000" scaled="0"/>
          </a:gradFill>
          <a:latin typeface="+mj-lt"/>
          <a:ea typeface="+mn-ea"/>
          <a:cs typeface="+mn-cs"/>
        </a:defRPr>
      </a:lvl1pPr>
      <a:lvl2pPr marL="583731" marR="0" indent="-241106" algn="l" defTabSz="931992" rtl="0" eaLnBrk="1" fontAlgn="auto" latinLnBrk="0" hangingPunct="1">
        <a:lnSpc>
          <a:spcPct val="90000"/>
        </a:lnSpc>
        <a:spcBef>
          <a:spcPct val="20000"/>
        </a:spcBef>
        <a:spcAft>
          <a:spcPts val="0"/>
        </a:spcAft>
        <a:buClrTx/>
        <a:buSzPct val="90000"/>
        <a:buFont typeface="Arial" pitchFamily="34" charset="0"/>
        <a:buChar char="•"/>
        <a:tabLst/>
        <a:defRPr sz="2398" kern="1200" spc="0" baseline="0">
          <a:gradFill>
            <a:gsLst>
              <a:gs pos="1250">
                <a:schemeClr val="tx1"/>
              </a:gs>
              <a:gs pos="100000">
                <a:schemeClr val="tx1"/>
              </a:gs>
            </a:gsLst>
            <a:lin ang="5400000" scaled="0"/>
          </a:gradFill>
          <a:latin typeface="+mn-lt"/>
          <a:ea typeface="+mn-ea"/>
          <a:cs typeface="+mn-cs"/>
        </a:defRPr>
      </a:lvl2pPr>
      <a:lvl3pPr marL="799457"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998" kern="1200" spc="0" baseline="0">
          <a:gradFill>
            <a:gsLst>
              <a:gs pos="1250">
                <a:schemeClr val="tx1"/>
              </a:gs>
              <a:gs pos="100000">
                <a:schemeClr val="tx1"/>
              </a:gs>
            </a:gsLst>
            <a:lin ang="5400000" scaled="0"/>
          </a:gradFill>
          <a:latin typeface="+mn-lt"/>
          <a:ea typeface="+mn-ea"/>
          <a:cs typeface="+mn-cs"/>
        </a:defRPr>
      </a:lvl3pPr>
      <a:lvl4pPr marL="1027873"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4pPr>
      <a:lvl5pPr marL="1256289" marR="0" indent="-228416" algn="l" defTabSz="931992" rtl="0" eaLnBrk="1" fontAlgn="auto" latinLnBrk="0" hangingPunct="1">
        <a:lnSpc>
          <a:spcPct val="90000"/>
        </a:lnSpc>
        <a:spcBef>
          <a:spcPct val="20000"/>
        </a:spcBef>
        <a:spcAft>
          <a:spcPts val="0"/>
        </a:spcAft>
        <a:buClrTx/>
        <a:buSzPct val="90000"/>
        <a:buFont typeface="Arial" pitchFamily="34" charset="0"/>
        <a:buChar char="•"/>
        <a:tabLst/>
        <a:defRPr sz="1798" kern="1200" spc="0" baseline="0">
          <a:gradFill>
            <a:gsLst>
              <a:gs pos="1250">
                <a:schemeClr val="tx1"/>
              </a:gs>
              <a:gs pos="100000">
                <a:schemeClr val="tx1"/>
              </a:gs>
            </a:gsLst>
            <a:lin ang="5400000" scaled="0"/>
          </a:gradFill>
          <a:latin typeface="+mn-lt"/>
          <a:ea typeface="+mn-ea"/>
          <a:cs typeface="+mn-cs"/>
        </a:defRPr>
      </a:lvl5pPr>
      <a:lvl6pPr marL="256297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974"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4971"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60968" indent="-232998" algn="l" defTabSz="931992"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992" rtl="0" eaLnBrk="1" latinLnBrk="0" hangingPunct="1">
        <a:defRPr sz="1798" kern="1200">
          <a:solidFill>
            <a:schemeClr val="tx1"/>
          </a:solidFill>
          <a:latin typeface="+mn-lt"/>
          <a:ea typeface="+mn-ea"/>
          <a:cs typeface="+mn-cs"/>
        </a:defRPr>
      </a:lvl1pPr>
      <a:lvl2pPr marL="465996" algn="l" defTabSz="931992" rtl="0" eaLnBrk="1" latinLnBrk="0" hangingPunct="1">
        <a:defRPr sz="1798" kern="1200">
          <a:solidFill>
            <a:schemeClr val="tx1"/>
          </a:solidFill>
          <a:latin typeface="+mn-lt"/>
          <a:ea typeface="+mn-ea"/>
          <a:cs typeface="+mn-cs"/>
        </a:defRPr>
      </a:lvl2pPr>
      <a:lvl3pPr marL="931992" algn="l" defTabSz="931992" rtl="0" eaLnBrk="1" latinLnBrk="0" hangingPunct="1">
        <a:defRPr sz="1798" kern="1200">
          <a:solidFill>
            <a:schemeClr val="tx1"/>
          </a:solidFill>
          <a:latin typeface="+mn-lt"/>
          <a:ea typeface="+mn-ea"/>
          <a:cs typeface="+mn-cs"/>
        </a:defRPr>
      </a:lvl3pPr>
      <a:lvl4pPr marL="1397988" algn="l" defTabSz="931992" rtl="0" eaLnBrk="1" latinLnBrk="0" hangingPunct="1">
        <a:defRPr sz="1798" kern="1200">
          <a:solidFill>
            <a:schemeClr val="tx1"/>
          </a:solidFill>
          <a:latin typeface="+mn-lt"/>
          <a:ea typeface="+mn-ea"/>
          <a:cs typeface="+mn-cs"/>
        </a:defRPr>
      </a:lvl4pPr>
      <a:lvl5pPr marL="1863985" algn="l" defTabSz="931992" rtl="0" eaLnBrk="1" latinLnBrk="0" hangingPunct="1">
        <a:defRPr sz="1798" kern="1200">
          <a:solidFill>
            <a:schemeClr val="tx1"/>
          </a:solidFill>
          <a:latin typeface="+mn-lt"/>
          <a:ea typeface="+mn-ea"/>
          <a:cs typeface="+mn-cs"/>
        </a:defRPr>
      </a:lvl5pPr>
      <a:lvl6pPr marL="2329981" algn="l" defTabSz="931992" rtl="0" eaLnBrk="1" latinLnBrk="0" hangingPunct="1">
        <a:defRPr sz="1798" kern="1200">
          <a:solidFill>
            <a:schemeClr val="tx1"/>
          </a:solidFill>
          <a:latin typeface="+mn-lt"/>
          <a:ea typeface="+mn-ea"/>
          <a:cs typeface="+mn-cs"/>
        </a:defRPr>
      </a:lvl6pPr>
      <a:lvl7pPr marL="2795976" algn="l" defTabSz="931992" rtl="0" eaLnBrk="1" latinLnBrk="0" hangingPunct="1">
        <a:defRPr sz="1798" kern="1200">
          <a:solidFill>
            <a:schemeClr val="tx1"/>
          </a:solidFill>
          <a:latin typeface="+mn-lt"/>
          <a:ea typeface="+mn-ea"/>
          <a:cs typeface="+mn-cs"/>
        </a:defRPr>
      </a:lvl7pPr>
      <a:lvl8pPr marL="3261973" algn="l" defTabSz="931992" rtl="0" eaLnBrk="1" latinLnBrk="0" hangingPunct="1">
        <a:defRPr sz="1798" kern="1200">
          <a:solidFill>
            <a:schemeClr val="tx1"/>
          </a:solidFill>
          <a:latin typeface="+mn-lt"/>
          <a:ea typeface="+mn-ea"/>
          <a:cs typeface="+mn-cs"/>
        </a:defRPr>
      </a:lvl8pPr>
      <a:lvl9pPr marL="3727969" algn="l" defTabSz="931992"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3"/>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2646006919"/>
      </p:ext>
    </p:extLst>
  </p:cSld>
  <p:clrMap bg1="dk1" tx1="lt1" bg2="dk2" tx2="lt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Lst>
  <p:transition>
    <p:fade/>
  </p:transition>
  <p:txStyles>
    <p:titleStyle>
      <a:lvl1pPr algn="l" defTabSz="932372"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8395"/>
            <a:ext cx="955684" cy="5775360"/>
            <a:chOff x="12618967" y="-8395"/>
            <a:chExt cx="955684" cy="5775360"/>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01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886"/>
              <a:ext cx="860293" cy="329731"/>
            </a:xfrm>
            <a:prstGeom prst="rect">
              <a:avLst/>
            </a:prstGeom>
            <a:noFill/>
          </p:spPr>
          <p:txBody>
            <a:bodyPr wrap="none" lIns="0" tIns="91440" rIns="182880" bIns="91440" rtlCol="0">
              <a:spAutoFit/>
            </a:bodyPr>
            <a:lstStyle/>
            <a:p>
              <a:pPr marL="0" marR="0" lvl="0" indent="0" algn="l" defTabSz="93228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15628" y="4227299"/>
              <a:ext cx="2709380" cy="329731"/>
            </a:xfrm>
            <a:prstGeom prst="rect">
              <a:avLst/>
            </a:prstGeom>
            <a:noFill/>
          </p:spPr>
          <p:txBody>
            <a:bodyPr wrap="none" lIns="0" tIns="91440" rIns="182880" bIns="91440" rtlCol="0">
              <a:spAutoFit/>
            </a:bodyPr>
            <a:lstStyle/>
            <a:p>
              <a:pPr marL="0" marR="0" lvl="0" indent="0" algn="l" defTabSz="932283"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772616483"/>
      </p:ext>
    </p:extLst>
  </p:cSld>
  <p:clrMap bg1="lt1" tx1="dk1" bg2="lt2" tx2="dk2" accent1="accent1" accent2="accent2" accent3="accent3" accent4="accent4" accent5="accent5" accent6="accent6" hlink="hlink" folHlink="folHlink"/>
  <p:sldLayoutIdLst>
    <p:sldLayoutId id="2147484636" r:id="rId1"/>
    <p:sldLayoutId id="2147484637" r:id="rId2"/>
    <p:sldLayoutId id="2147484638" r:id="rId3"/>
    <p:sldLayoutId id="2147484639" r:id="rId4"/>
    <p:sldLayoutId id="2147484640" r:id="rId5"/>
    <p:sldLayoutId id="2147484641" r:id="rId6"/>
    <p:sldLayoutId id="2147484642" r:id="rId7"/>
    <p:sldLayoutId id="2147484643" r:id="rId8"/>
    <p:sldLayoutId id="2147484644" r:id="rId9"/>
    <p:sldLayoutId id="2147484645" r:id="rId10"/>
    <p:sldLayoutId id="2147484646" r:id="rId11"/>
    <p:sldLayoutId id="2147484647" r:id="rId12"/>
    <p:sldLayoutId id="2147484648" r:id="rId13"/>
    <p:sldLayoutId id="2147484649" r:id="rId14"/>
    <p:sldLayoutId id="2147484650" r:id="rId15"/>
    <p:sldLayoutId id="2147484651" r:id="rId16"/>
    <p:sldLayoutId id="2147484652" r:id="rId17"/>
    <p:sldLayoutId id="2147484653" r:id="rId18"/>
    <p:sldLayoutId id="2147484654" r:id="rId19"/>
    <p:sldLayoutId id="2147484655" r:id="rId20"/>
    <p:sldLayoutId id="2147484656" r:id="rId21"/>
    <p:sldLayoutId id="2147484657" r:id="rId22"/>
    <p:sldLayoutId id="2147484658" r:id="rId23"/>
  </p:sldLayoutIdLst>
  <p:transition>
    <p:fade/>
  </p:transition>
  <p:txStyles>
    <p:titleStyle>
      <a:lvl1pPr algn="l" defTabSz="932283"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1" marR="0" indent="-342731" algn="l" defTabSz="93228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12" marR="0" indent="-241181" algn="l" defTabSz="932283"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07"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194"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681" marR="0" indent="-228488" algn="l" defTabSz="932283"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3779"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20"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62"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204" indent="-233071" algn="l" defTabSz="93228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83" rtl="0" eaLnBrk="1" latinLnBrk="0" hangingPunct="1">
        <a:defRPr sz="1799" kern="1200">
          <a:solidFill>
            <a:schemeClr val="tx1"/>
          </a:solidFill>
          <a:latin typeface="+mn-lt"/>
          <a:ea typeface="+mn-ea"/>
          <a:cs typeface="+mn-cs"/>
        </a:defRPr>
      </a:lvl1pPr>
      <a:lvl2pPr marL="466141" algn="l" defTabSz="932283" rtl="0" eaLnBrk="1" latinLnBrk="0" hangingPunct="1">
        <a:defRPr sz="1799" kern="1200">
          <a:solidFill>
            <a:schemeClr val="tx1"/>
          </a:solidFill>
          <a:latin typeface="+mn-lt"/>
          <a:ea typeface="+mn-ea"/>
          <a:cs typeface="+mn-cs"/>
        </a:defRPr>
      </a:lvl2pPr>
      <a:lvl3pPr marL="932283" algn="l" defTabSz="932283" rtl="0" eaLnBrk="1" latinLnBrk="0" hangingPunct="1">
        <a:defRPr sz="1799" kern="1200">
          <a:solidFill>
            <a:schemeClr val="tx1"/>
          </a:solidFill>
          <a:latin typeface="+mn-lt"/>
          <a:ea typeface="+mn-ea"/>
          <a:cs typeface="+mn-cs"/>
        </a:defRPr>
      </a:lvl3pPr>
      <a:lvl4pPr marL="1398425" algn="l" defTabSz="932283" rtl="0" eaLnBrk="1" latinLnBrk="0" hangingPunct="1">
        <a:defRPr sz="1799" kern="1200">
          <a:solidFill>
            <a:schemeClr val="tx1"/>
          </a:solidFill>
          <a:latin typeface="+mn-lt"/>
          <a:ea typeface="+mn-ea"/>
          <a:cs typeface="+mn-cs"/>
        </a:defRPr>
      </a:lvl4pPr>
      <a:lvl5pPr marL="1864566" algn="l" defTabSz="932283" rtl="0" eaLnBrk="1" latinLnBrk="0" hangingPunct="1">
        <a:defRPr sz="1799" kern="1200">
          <a:solidFill>
            <a:schemeClr val="tx1"/>
          </a:solidFill>
          <a:latin typeface="+mn-lt"/>
          <a:ea typeface="+mn-ea"/>
          <a:cs typeface="+mn-cs"/>
        </a:defRPr>
      </a:lvl5pPr>
      <a:lvl6pPr marL="2330708" algn="l" defTabSz="932283" rtl="0" eaLnBrk="1" latinLnBrk="0" hangingPunct="1">
        <a:defRPr sz="1799" kern="1200">
          <a:solidFill>
            <a:schemeClr val="tx1"/>
          </a:solidFill>
          <a:latin typeface="+mn-lt"/>
          <a:ea typeface="+mn-ea"/>
          <a:cs typeface="+mn-cs"/>
        </a:defRPr>
      </a:lvl6pPr>
      <a:lvl7pPr marL="2796849" algn="l" defTabSz="932283" rtl="0" eaLnBrk="1" latinLnBrk="0" hangingPunct="1">
        <a:defRPr sz="1799" kern="1200">
          <a:solidFill>
            <a:schemeClr val="tx1"/>
          </a:solidFill>
          <a:latin typeface="+mn-lt"/>
          <a:ea typeface="+mn-ea"/>
          <a:cs typeface="+mn-cs"/>
        </a:defRPr>
      </a:lvl7pPr>
      <a:lvl8pPr marL="3262991" algn="l" defTabSz="932283" rtl="0" eaLnBrk="1" latinLnBrk="0" hangingPunct="1">
        <a:defRPr sz="1799" kern="1200">
          <a:solidFill>
            <a:schemeClr val="tx1"/>
          </a:solidFill>
          <a:latin typeface="+mn-lt"/>
          <a:ea typeface="+mn-ea"/>
          <a:cs typeface="+mn-cs"/>
        </a:defRPr>
      </a:lvl8pPr>
      <a:lvl9pPr marL="3729134" algn="l" defTabSz="932283"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7"/>
          <a:stretch>
            <a:fillRect/>
          </a:stretch>
        </p:blipFill>
        <p:spPr>
          <a:xfrm rot="5400000">
            <a:off x="9393900" y="3050514"/>
            <a:ext cx="6995160" cy="894134"/>
          </a:xfrm>
          <a:prstGeom prst="rect">
            <a:avLst/>
          </a:prstGeom>
        </p:spPr>
      </p:pic>
    </p:spTree>
    <p:extLst>
      <p:ext uri="{BB962C8B-B14F-4D97-AF65-F5344CB8AC3E}">
        <p14:creationId xmlns:p14="http://schemas.microsoft.com/office/powerpoint/2010/main" val="3020047512"/>
      </p:ext>
    </p:extLst>
  </p:cSld>
  <p:clrMap bg1="dk1" tx1="lt1" bg2="dk2" tx2="lt2" accent1="accent1" accent2="accent2" accent3="accent3" accent4="accent4" accent5="accent5" accent6="accent6" hlink="hlink" folHlink="folHlink"/>
  <p:sldLayoutIdLst>
    <p:sldLayoutId id="2147484661" r:id="rId1"/>
    <p:sldLayoutId id="2147484662" r:id="rId2"/>
    <p:sldLayoutId id="2147484663" r:id="rId3"/>
    <p:sldLayoutId id="2147484664" r:id="rId4"/>
    <p:sldLayoutId id="2147484665" r:id="rId5"/>
    <p:sldLayoutId id="2147484666" r:id="rId6"/>
    <p:sldLayoutId id="2147484667" r:id="rId7"/>
    <p:sldLayoutId id="2147484668" r:id="rId8"/>
    <p:sldLayoutId id="2147484669" r:id="rId9"/>
    <p:sldLayoutId id="2147484670" r:id="rId10"/>
    <p:sldLayoutId id="2147484671" r:id="rId11"/>
    <p:sldLayoutId id="2147484672" r:id="rId12"/>
    <p:sldLayoutId id="2147484673" r:id="rId13"/>
    <p:sldLayoutId id="2147484674" r:id="rId14"/>
    <p:sldLayoutId id="2147484675" r:id="rId15"/>
    <p:sldLayoutId id="2147484676" r:id="rId16"/>
    <p:sldLayoutId id="2147484677" r:id="rId17"/>
    <p:sldLayoutId id="2147484678" r:id="rId18"/>
    <p:sldLayoutId id="2147484679" r:id="rId19"/>
    <p:sldLayoutId id="2147484680" r:id="rId20"/>
    <p:sldLayoutId id="2147484681" r:id="rId21"/>
    <p:sldLayoutId id="2147484682" r:id="rId22"/>
    <p:sldLayoutId id="2147484683" r:id="rId23"/>
    <p:sldLayoutId id="2147484684" r:id="rId24"/>
    <p:sldLayoutId id="2147484685" r:id="rId25"/>
    <p:sldLayoutId id="2147484686" r:id="rId26"/>
    <p:sldLayoutId id="2147484687" r:id="rId27"/>
    <p:sldLayoutId id="2147484688" r:id="rId28"/>
    <p:sldLayoutId id="2147484689" r:id="rId29"/>
    <p:sldLayoutId id="2147484690" r:id="rId30"/>
    <p:sldLayoutId id="2147484691" r:id="rId31"/>
    <p:sldLayoutId id="2147484692" r:id="rId32"/>
    <p:sldLayoutId id="2147484693" r:id="rId33"/>
    <p:sldLayoutId id="2147484694" r:id="rId34"/>
    <p:sldLayoutId id="2147484695" r:id="rId35"/>
  </p:sldLayoutIdLst>
  <p:transition>
    <p:fade/>
  </p:transition>
  <p:txStyles>
    <p:titleStyle>
      <a:lvl1pPr algn="l" defTabSz="932372"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55008" y="1066990"/>
            <a:ext cx="10726460" cy="657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855008" y="1861968"/>
            <a:ext cx="10726460" cy="443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11356381" y="140863"/>
            <a:ext cx="616965" cy="372394"/>
          </a:xfrm>
          <a:prstGeom prst="rect">
            <a:avLst/>
          </a:prstGeom>
        </p:spPr>
        <p:txBody>
          <a:bodyPr vert="horz" lIns="91440" tIns="45720" rIns="91440" bIns="45720" rtlCol="0" anchor="ctr"/>
          <a:lstStyle>
            <a:lvl1pPr algn="r" eaLnBrk="1" fontAlgn="auto" hangingPunct="1">
              <a:spcBef>
                <a:spcPts val="0"/>
              </a:spcBef>
              <a:spcAft>
                <a:spcPts val="0"/>
              </a:spcAft>
              <a:defRPr sz="612" b="1" i="0">
                <a:solidFill>
                  <a:schemeClr val="bg1">
                    <a:lumMod val="65000"/>
                  </a:schemeClr>
                </a:solidFill>
                <a:latin typeface="Segoe UI Semibold" charset="0"/>
                <a:ea typeface="Segoe UI Semibold" charset="0"/>
                <a:cs typeface="Segoe UI Semibold" charset="0"/>
              </a:defRPr>
            </a:lvl1pPr>
          </a:lstStyle>
          <a:p>
            <a:pPr>
              <a:defRPr/>
            </a:pPr>
            <a:fld id="{FF7BCF27-83AB-0A4E-8AB1-C369F44A0CAB}" type="datetimeFigureOut">
              <a:rPr lang="en-US"/>
              <a:pPr>
                <a:defRPr/>
              </a:pPr>
              <a:t>6/14/2017</a:t>
            </a:fld>
            <a:endParaRPr lang="en-US"/>
          </a:p>
        </p:txBody>
      </p:sp>
      <p:sp>
        <p:nvSpPr>
          <p:cNvPr id="6" name="Slide Number Placeholder 5"/>
          <p:cNvSpPr>
            <a:spLocks noGrp="1"/>
          </p:cNvSpPr>
          <p:nvPr>
            <p:ph type="sldNum" sz="quarter" idx="4"/>
          </p:nvPr>
        </p:nvSpPr>
        <p:spPr>
          <a:xfrm>
            <a:off x="11974966" y="140863"/>
            <a:ext cx="327105" cy="372394"/>
          </a:xfrm>
          <a:prstGeom prst="rect">
            <a:avLst/>
          </a:prstGeom>
        </p:spPr>
        <p:txBody>
          <a:bodyPr vert="horz" lIns="91440" tIns="45720" rIns="91440" bIns="45720" rtlCol="0" anchor="ctr"/>
          <a:lstStyle>
            <a:lvl1pPr algn="l" eaLnBrk="1" fontAlgn="auto" hangingPunct="1">
              <a:spcBef>
                <a:spcPts val="0"/>
              </a:spcBef>
              <a:spcAft>
                <a:spcPts val="0"/>
              </a:spcAft>
              <a:defRPr sz="612" b="1" i="0">
                <a:solidFill>
                  <a:schemeClr val="bg1">
                    <a:lumMod val="65000"/>
                  </a:schemeClr>
                </a:solidFill>
                <a:latin typeface="Segoe UI Semibold" charset="0"/>
                <a:ea typeface="Segoe UI Semibold" charset="0"/>
                <a:cs typeface="Segoe UI Semibold" charset="0"/>
              </a:defRPr>
            </a:lvl1pPr>
          </a:lstStyle>
          <a:p>
            <a:pPr>
              <a:defRPr/>
            </a:pPr>
            <a:fld id="{E04D084D-4BF1-CD4D-A177-814DCC33BFF3}" type="slidenum">
              <a:rPr lang="en-US"/>
              <a:pPr>
                <a:defRPr/>
              </a:pPr>
              <a:t>‹#›</a:t>
            </a:fld>
            <a:endParaRPr lang="en-US"/>
          </a:p>
        </p:txBody>
      </p:sp>
    </p:spTree>
    <p:extLst>
      <p:ext uri="{BB962C8B-B14F-4D97-AF65-F5344CB8AC3E}">
        <p14:creationId xmlns:p14="http://schemas.microsoft.com/office/powerpoint/2010/main" val="3215342118"/>
      </p:ext>
    </p:extLst>
  </p:cSld>
  <p:clrMap bg1="lt1" tx1="dk1" bg2="lt2" tx2="dk2" accent1="accent1" accent2="accent2" accent3="accent3" accent4="accent4" accent5="accent5" accent6="accent6" hlink="hlink" folHlink="folHlink"/>
  <p:sldLayoutIdLst>
    <p:sldLayoutId id="2147484697" r:id="rId1"/>
    <p:sldLayoutId id="2147484698" r:id="rId2"/>
    <p:sldLayoutId id="2147484699" r:id="rId3"/>
    <p:sldLayoutId id="2147484700" r:id="rId4"/>
    <p:sldLayoutId id="2147484701" r:id="rId5"/>
    <p:sldLayoutId id="2147484702" r:id="rId6"/>
    <p:sldLayoutId id="2147484703" r:id="rId7"/>
    <p:sldLayoutId id="2147484704" r:id="rId8"/>
    <p:sldLayoutId id="2147484705" r:id="rId9"/>
    <p:sldLayoutId id="2147484706" r:id="rId10"/>
    <p:sldLayoutId id="2147484707" r:id="rId11"/>
    <p:sldLayoutId id="2147484708" r:id="rId12"/>
  </p:sldLayoutIdLst>
  <p:txStyles>
    <p:titleStyle>
      <a:lvl1pPr algn="l" rtl="0" eaLnBrk="1" fontAlgn="base" hangingPunct="1">
        <a:lnSpc>
          <a:spcPct val="90000"/>
        </a:lnSpc>
        <a:spcBef>
          <a:spcPct val="0"/>
        </a:spcBef>
        <a:spcAft>
          <a:spcPct val="0"/>
        </a:spcAft>
        <a:defRPr sz="3060" b="1" kern="1200">
          <a:solidFill>
            <a:schemeClr val="accent2"/>
          </a:solidFill>
          <a:latin typeface="Segoe UI Semibold" charset="0"/>
          <a:ea typeface="Segoe UI Semibold" charset="0"/>
          <a:cs typeface="Segoe UI Semibold" charset="0"/>
        </a:defRPr>
      </a:lvl1pPr>
      <a:lvl2pPr algn="l" rtl="0" eaLnBrk="1" fontAlgn="base" hangingPunct="1">
        <a:lnSpc>
          <a:spcPct val="90000"/>
        </a:lnSpc>
        <a:spcBef>
          <a:spcPct val="0"/>
        </a:spcBef>
        <a:spcAft>
          <a:spcPct val="0"/>
        </a:spcAft>
        <a:defRPr sz="306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6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6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60" b="1">
          <a:solidFill>
            <a:schemeClr val="accent2"/>
          </a:solidFill>
          <a:latin typeface="Segoe UI Semibold" charset="0"/>
          <a:ea typeface="Segoe UI Semibold" charset="0"/>
          <a:cs typeface="Segoe UI Semibold" charset="0"/>
        </a:defRPr>
      </a:lvl5pPr>
      <a:lvl6pPr marL="466298" algn="l" rtl="0" eaLnBrk="1" fontAlgn="base" hangingPunct="1">
        <a:lnSpc>
          <a:spcPct val="90000"/>
        </a:lnSpc>
        <a:spcBef>
          <a:spcPct val="0"/>
        </a:spcBef>
        <a:spcAft>
          <a:spcPct val="0"/>
        </a:spcAft>
        <a:defRPr sz="4080" b="1">
          <a:solidFill>
            <a:schemeClr val="accent2"/>
          </a:solidFill>
          <a:latin typeface="Segoe UI Semibold" charset="0"/>
          <a:ea typeface="Segoe UI Semibold" charset="0"/>
          <a:cs typeface="Segoe UI Semibold" charset="0"/>
        </a:defRPr>
      </a:lvl6pPr>
      <a:lvl7pPr marL="932597" algn="l" rtl="0" eaLnBrk="1" fontAlgn="base" hangingPunct="1">
        <a:lnSpc>
          <a:spcPct val="90000"/>
        </a:lnSpc>
        <a:spcBef>
          <a:spcPct val="0"/>
        </a:spcBef>
        <a:spcAft>
          <a:spcPct val="0"/>
        </a:spcAft>
        <a:defRPr sz="4080" b="1">
          <a:solidFill>
            <a:schemeClr val="accent2"/>
          </a:solidFill>
          <a:latin typeface="Segoe UI Semibold" charset="0"/>
          <a:ea typeface="Segoe UI Semibold" charset="0"/>
          <a:cs typeface="Segoe UI Semibold" charset="0"/>
        </a:defRPr>
      </a:lvl7pPr>
      <a:lvl8pPr marL="1398895" algn="l" rtl="0" eaLnBrk="1" fontAlgn="base" hangingPunct="1">
        <a:lnSpc>
          <a:spcPct val="90000"/>
        </a:lnSpc>
        <a:spcBef>
          <a:spcPct val="0"/>
        </a:spcBef>
        <a:spcAft>
          <a:spcPct val="0"/>
        </a:spcAft>
        <a:defRPr sz="4080" b="1">
          <a:solidFill>
            <a:schemeClr val="accent2"/>
          </a:solidFill>
          <a:latin typeface="Segoe UI Semibold" charset="0"/>
          <a:ea typeface="Segoe UI Semibold" charset="0"/>
          <a:cs typeface="Segoe UI Semibold" charset="0"/>
        </a:defRPr>
      </a:lvl8pPr>
      <a:lvl9pPr marL="1865193" algn="l" rtl="0" eaLnBrk="1" fontAlgn="base" hangingPunct="1">
        <a:lnSpc>
          <a:spcPct val="90000"/>
        </a:lnSpc>
        <a:spcBef>
          <a:spcPct val="0"/>
        </a:spcBef>
        <a:spcAft>
          <a:spcPct val="0"/>
        </a:spcAft>
        <a:defRPr sz="4080" b="1">
          <a:solidFill>
            <a:schemeClr val="accent2"/>
          </a:solidFill>
          <a:latin typeface="Segoe UI Semibold" charset="0"/>
          <a:ea typeface="Segoe UI Semibold" charset="0"/>
          <a:cs typeface="Segoe UI Semibold" charset="0"/>
        </a:defRPr>
      </a:lvl9pPr>
    </p:titleStyle>
    <p:bodyStyle>
      <a:lvl1pPr marL="233149" indent="-233149" algn="l" rtl="0" eaLnBrk="1" fontAlgn="base" hangingPunct="1">
        <a:lnSpc>
          <a:spcPct val="90000"/>
        </a:lnSpc>
        <a:spcBef>
          <a:spcPts val="1020"/>
        </a:spcBef>
        <a:spcAft>
          <a:spcPct val="0"/>
        </a:spcAft>
        <a:buFont typeface="Arial" charset="0"/>
        <a:buChar char="•"/>
        <a:defRPr sz="2448" kern="1200">
          <a:solidFill>
            <a:schemeClr val="bg1"/>
          </a:solidFill>
          <a:latin typeface="Segoe UI Light" charset="0"/>
          <a:ea typeface="Segoe UI Light" charset="0"/>
          <a:cs typeface="Segoe UI Light" charset="0"/>
        </a:defRPr>
      </a:lvl1pPr>
      <a:lvl2pPr marL="699447" indent="-233149" algn="l" rtl="0" eaLnBrk="1" fontAlgn="base" hangingPunct="1">
        <a:lnSpc>
          <a:spcPct val="90000"/>
        </a:lnSpc>
        <a:spcBef>
          <a:spcPts val="510"/>
        </a:spcBef>
        <a:spcAft>
          <a:spcPct val="0"/>
        </a:spcAft>
        <a:buFont typeface="Arial" charset="0"/>
        <a:buChar char="•"/>
        <a:defRPr sz="2040" kern="1200">
          <a:solidFill>
            <a:schemeClr val="bg1"/>
          </a:solidFill>
          <a:latin typeface="Segoe UI Light" charset="0"/>
          <a:ea typeface="Segoe UI Light" charset="0"/>
          <a:cs typeface="Segoe UI Light" charset="0"/>
        </a:defRPr>
      </a:lvl2pPr>
      <a:lvl3pPr marL="1165746" indent="-233149" algn="l" rtl="0" eaLnBrk="1" fontAlgn="base" hangingPunct="1">
        <a:lnSpc>
          <a:spcPct val="90000"/>
        </a:lnSpc>
        <a:spcBef>
          <a:spcPts val="510"/>
        </a:spcBef>
        <a:spcAft>
          <a:spcPct val="0"/>
        </a:spcAft>
        <a:buFont typeface="Arial" charset="0"/>
        <a:buChar char="•"/>
        <a:defRPr kern="1200">
          <a:solidFill>
            <a:schemeClr val="bg1"/>
          </a:solidFill>
          <a:latin typeface="Segoe UI Light" charset="0"/>
          <a:ea typeface="Segoe UI Light" charset="0"/>
          <a:cs typeface="Segoe UI Light" charset="0"/>
        </a:defRPr>
      </a:lvl3pPr>
      <a:lvl4pPr marL="1632044" indent="-233149" algn="l" rtl="0" eaLnBrk="1" fontAlgn="base" hangingPunct="1">
        <a:lnSpc>
          <a:spcPct val="90000"/>
        </a:lnSpc>
        <a:spcBef>
          <a:spcPts val="510"/>
        </a:spcBef>
        <a:spcAft>
          <a:spcPct val="0"/>
        </a:spcAft>
        <a:buFont typeface="Arial" charset="0"/>
        <a:buChar char="•"/>
        <a:defRPr sz="1632" kern="1200">
          <a:solidFill>
            <a:schemeClr val="bg1"/>
          </a:solidFill>
          <a:latin typeface="Segoe UI Light" charset="0"/>
          <a:ea typeface="Segoe UI Light" charset="0"/>
          <a:cs typeface="Segoe UI Light" charset="0"/>
        </a:defRPr>
      </a:lvl4pPr>
      <a:lvl5pPr marL="2098342" indent="-233149" algn="l" rtl="0" eaLnBrk="1" fontAlgn="base" hangingPunct="1">
        <a:lnSpc>
          <a:spcPct val="90000"/>
        </a:lnSpc>
        <a:spcBef>
          <a:spcPts val="510"/>
        </a:spcBef>
        <a:spcAft>
          <a:spcPct val="0"/>
        </a:spcAft>
        <a:buFont typeface="Arial" charset="0"/>
        <a:buChar char="•"/>
        <a:defRPr sz="1428" kern="1200">
          <a:solidFill>
            <a:schemeClr val="bg1"/>
          </a:solidFill>
          <a:latin typeface="Segoe UI Light" charset="0"/>
          <a:ea typeface="Segoe UI Light" charset="0"/>
          <a:cs typeface="Segoe UI Light" charset="0"/>
        </a:defRPr>
      </a:lvl5pPr>
      <a:lvl6pPr marL="2564641"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0"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4223093200"/>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8" r:id="rId14"/>
    <p:sldLayoutId id="2147484359" r:id="rId15"/>
    <p:sldLayoutId id="2147484360" r:id="rId16"/>
    <p:sldLayoutId id="2147484361" r:id="rId17"/>
    <p:sldLayoutId id="2147484362" r:id="rId18"/>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161616"/>
                      </a:gs>
                      <a:gs pos="72000">
                        <a:srgbClr val="161616"/>
                      </a:gs>
                    </a:gsLst>
                    <a:lin ang="5400000" scaled="0"/>
                  </a:gradFill>
                  <a:ea typeface="Segoe UI" pitchFamily="34" charset="0"/>
                  <a:cs typeface="Segoe UI" pitchFamily="34" charset="0"/>
                </a:rPr>
                <a:t>R:16</a:t>
              </a:r>
              <a:r>
                <a:rPr lang="en-US" sz="500" baseline="0" dirty="0">
                  <a:gradFill>
                    <a:gsLst>
                      <a:gs pos="37168">
                        <a:srgbClr val="161616"/>
                      </a:gs>
                      <a:gs pos="72000">
                        <a:srgbClr val="161616"/>
                      </a:gs>
                    </a:gsLst>
                    <a:lin ang="5400000" scaled="0"/>
                  </a:gradFill>
                  <a:ea typeface="Segoe UI" pitchFamily="34" charset="0"/>
                  <a:cs typeface="Segoe UI" pitchFamily="34" charset="0"/>
                </a:rPr>
                <a:t> G:124 B:16</a:t>
              </a:r>
              <a:endParaRPr lang="en-US" sz="500" dirty="0">
                <a:gradFill>
                  <a:gsLst>
                    <a:gs pos="37168">
                      <a:srgbClr val="161616"/>
                    </a:gs>
                    <a:gs pos="72000">
                      <a:srgbClr val="161616"/>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008610704"/>
      </p:ext>
    </p:extLst>
  </p:cSld>
  <p:clrMap bg1="lt1" tx1="dk1" bg2="lt2" tx2="dk2" accent1="accent1" accent2="accent2" accent3="accent3" accent4="accent4" accent5="accent5" accent6="accent6" hlink="hlink" folHlink="folHlink"/>
  <p:sldLayoutIdLst>
    <p:sldLayoutId id="2147484364" r:id="rId1"/>
    <p:sldLayoutId id="2147484365" r:id="rId2"/>
    <p:sldLayoutId id="2147484366" r:id="rId3"/>
    <p:sldLayoutId id="2147484367" r:id="rId4"/>
    <p:sldLayoutId id="2147484368" r:id="rId5"/>
    <p:sldLayoutId id="2147484369" r:id="rId6"/>
    <p:sldLayoutId id="2147484370" r:id="rId7"/>
    <p:sldLayoutId id="2147484371" r:id="rId8"/>
    <p:sldLayoutId id="2147484372" r:id="rId9"/>
    <p:sldLayoutId id="2147484373" r:id="rId10"/>
    <p:sldLayoutId id="2147484374" r:id="rId11"/>
    <p:sldLayoutId id="2147484375" r:id="rId12"/>
    <p:sldLayoutId id="2147484376" r:id="rId13"/>
    <p:sldLayoutId id="2147484377" r:id="rId14"/>
    <p:sldLayoutId id="2147484378" r:id="rId15"/>
    <p:sldLayoutId id="2147484379" r:id="rId16"/>
    <p:sldLayoutId id="2147484380" r:id="rId17"/>
    <p:sldLayoutId id="2147484381" r:id="rId18"/>
    <p:sldLayoutId id="2147484382" r:id="rId19"/>
    <p:sldLayoutId id="2147484383" r:id="rId20"/>
    <p:sldLayoutId id="2147484384" r:id="rId21"/>
    <p:sldLayoutId id="2147484385" r:id="rId22"/>
    <p:sldLayoutId id="2147484386" r:id="rId23"/>
    <p:sldLayoutId id="2147484387" r:id="rId24"/>
    <p:sldLayoutId id="2147484388" r:id="rId25"/>
    <p:sldLayoutId id="2147484389" r:id="rId26"/>
    <p:sldLayoutId id="2147484390" r:id="rId27"/>
    <p:sldLayoutId id="2147484391" r:id="rId28"/>
    <p:sldLayoutId id="2147484392" r:id="rId29"/>
    <p:sldLayoutId id="2147484393" r:id="rId30"/>
    <p:sldLayoutId id="2147484394" r:id="rId31"/>
    <p:sldLayoutId id="2147484395" r:id="rId32"/>
    <p:sldLayoutId id="2147484396" r:id="rId33"/>
    <p:sldLayoutId id="2147484397" r:id="rId34"/>
    <p:sldLayoutId id="2147484398" r:id="rId35"/>
    <p:sldLayoutId id="2147484399" r:id="rId36"/>
    <p:sldLayoutId id="2147484400" r:id="rId37"/>
    <p:sldLayoutId id="2147484401" r:id="rId3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35448153"/>
      </p:ext>
    </p:extLst>
  </p:cSld>
  <p:clrMap bg1="lt1" tx1="dk1" bg2="lt2" tx2="dk2" accent1="accent1" accent2="accent2" accent3="accent3" accent4="accent4" accent5="accent5" accent6="accent6" hlink="hlink" folHlink="folHlink"/>
  <p:sldLayoutIdLst>
    <p:sldLayoutId id="2147484403" r:id="rId1"/>
    <p:sldLayoutId id="2147484404" r:id="rId2"/>
    <p:sldLayoutId id="2147484405" r:id="rId3"/>
    <p:sldLayoutId id="2147484406" r:id="rId4"/>
    <p:sldLayoutId id="2147484407" r:id="rId5"/>
    <p:sldLayoutId id="2147484408" r:id="rId6"/>
    <p:sldLayoutId id="2147484409" r:id="rId7"/>
    <p:sldLayoutId id="2147484410" r:id="rId8"/>
    <p:sldLayoutId id="2147484411" r:id="rId9"/>
    <p:sldLayoutId id="2147484412" r:id="rId10"/>
    <p:sldLayoutId id="2147484413" r:id="rId11"/>
    <p:sldLayoutId id="2147484414" r:id="rId12"/>
    <p:sldLayoutId id="2147484415" r:id="rId1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R:92</a:t>
                  </a:r>
                  <a:r>
                    <a:rPr lang="en-US" sz="500" baseline="0" dirty="0">
                      <a:gradFill>
                        <a:gsLst>
                          <a:gs pos="0">
                            <a:srgbClr val="FFFFFF"/>
                          </a:gs>
                          <a:gs pos="100000">
                            <a:srgbClr val="FFFFFF"/>
                          </a:gs>
                        </a:gsLst>
                        <a:lin ang="5400000" scaled="0"/>
                      </a:gradFill>
                      <a:ea typeface="Segoe UI" pitchFamily="34" charset="0"/>
                      <a:cs typeface="Segoe UI" pitchFamily="34" charset="0"/>
                    </a:rPr>
                    <a:t> G:45 B:145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solidFill>
                        <a:srgbClr val="000000"/>
                      </a:soli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a:t>
                  </a:r>
                  <a:r>
                    <a:rPr lang="en-US" sz="50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75896821"/>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6" r:id="rId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4" y="-8396"/>
            <a:ext cx="955641" cy="5775362"/>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92035">
                            <a:srgbClr val="505050"/>
                          </a:gs>
                          <a:gs pos="27000">
                            <a:srgbClr val="505050"/>
                          </a:gs>
                        </a:gsLst>
                        <a:lin ang="5400000" scaled="0"/>
                      </a:gradFill>
                      <a:effectLst/>
                      <a:uLnTx/>
                      <a:uFillTx/>
                      <a:latin typeface="+mn-lt"/>
                      <a:ea typeface="Segoe UI" pitchFamily="34" charset="0"/>
                      <a:cs typeface="Segoe UI" pitchFamily="34" charset="0"/>
                    </a:rPr>
                    <a:t>Light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Yellow</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Teal</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965">
                        <a:srgbClr val="000000"/>
                      </a:gs>
                      <a:gs pos="28319">
                        <a:srgbClr val="000000"/>
                      </a:gs>
                    </a:gsLst>
                    <a:lin ang="5400000" scaled="0"/>
                  </a:gradFill>
                  <a:effectLst/>
                  <a:uLnTx/>
                  <a:uFillTx/>
                  <a:latin typeface="+mn-lt"/>
                  <a:ea typeface="Segoe UI" pitchFamily="34" charset="0"/>
                  <a:cs typeface="Segoe UI" pitchFamily="34" charset="0"/>
                </a:rPr>
                <a:t>Cyan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965">
                        <a:srgbClr val="000000"/>
                      </a:gs>
                      <a:gs pos="28319">
                        <a:srgbClr val="000000"/>
                      </a:gs>
                    </a:gsLst>
                    <a:lin ang="5400000" scaled="0"/>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567775071"/>
      </p:ext>
    </p:extLst>
  </p:cSld>
  <p:clrMap bg1="lt1" tx1="dk1" bg2="lt2" tx2="dk2" accent1="accent1" accent2="accent2" accent3="accent3" accent4="accent4" accent5="accent5" accent6="accent6" hlink="hlink" folHlink="folHlink"/>
  <p:sldLayoutIdLst>
    <p:sldLayoutId id="214748443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900306373"/>
      </p:ext>
    </p:extLst>
  </p:cSld>
  <p:clrMap bg1="dk1" tx1="lt1" bg2="dk2" tx2="lt2" accent1="accent1" accent2="accent2" accent3="accent3" accent4="accent4" accent5="accent5" accent6="accent6" hlink="hlink" folHlink="folHlink"/>
  <p:sldLayoutIdLst>
    <p:sldLayoutId id="2147484442"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01599755"/>
      </p:ext>
    </p:extLst>
  </p:cSld>
  <p:clrMap bg1="lt1" tx1="dk1" bg2="lt2" tx2="dk2" accent1="accent1" accent2="accent2" accent3="accent3" accent4="accent4" accent5="accent5" accent6="accent6" hlink="hlink" folHlink="folHlink"/>
  <p:sldLayoutIdLst>
    <p:sldLayoutId id="2147484444" r:id="rId1"/>
    <p:sldLayoutId id="2147484445" r:id="rId2"/>
    <p:sldLayoutId id="2147484446" r:id="rId3"/>
    <p:sldLayoutId id="2147484447" r:id="rId4"/>
    <p:sldLayoutId id="2147484448" r:id="rId5"/>
    <p:sldLayoutId id="2147484449" r:id="rId6"/>
    <p:sldLayoutId id="2147484450" r:id="rId7"/>
    <p:sldLayoutId id="2147484451" r:id="rId8"/>
    <p:sldLayoutId id="2147484452" r:id="rId9"/>
    <p:sldLayoutId id="2147484453" r:id="rId10"/>
    <p:sldLayoutId id="2147484454" r:id="rId11"/>
    <p:sldLayoutId id="2147484455" r:id="rId12"/>
    <p:sldLayoutId id="2147484456" r:id="rId13"/>
    <p:sldLayoutId id="2147484457" r:id="rId14"/>
    <p:sldLayoutId id="2147484458" r:id="rId15"/>
    <p:sldLayoutId id="2147484459" r:id="rId16"/>
    <p:sldLayoutId id="2147484460" r:id="rId17"/>
    <p:sldLayoutId id="2147484461" r:id="rId18"/>
    <p:sldLayoutId id="2147484462" r:id="rId19"/>
    <p:sldLayoutId id="2147484463" r:id="rId20"/>
    <p:sldLayoutId id="2147484464" r:id="rId21"/>
    <p:sldLayoutId id="2147484465" r:id="rId22"/>
    <p:sldLayoutId id="2147484466" r:id="rId23"/>
    <p:sldLayoutId id="2147484467" r:id="rId24"/>
    <p:sldLayoutId id="2147484468" r:id="rId25"/>
    <p:sldLayoutId id="2147484469" r:id="rId26"/>
    <p:sldLayoutId id="2147484470" r:id="rId27"/>
    <p:sldLayoutId id="2147484471" r:id="rId28"/>
    <p:sldLayoutId id="2147484472" r:id="rId29"/>
    <p:sldLayoutId id="2147484473" r:id="rId30"/>
    <p:sldLayoutId id="2147484474" r:id="rId31"/>
    <p:sldLayoutId id="2147484475" r:id="rId32"/>
    <p:sldLayoutId id="2147484476" r:id="rId33"/>
    <p:sldLayoutId id="2147484477" r:id="rId34"/>
    <p:sldLayoutId id="2147484478" r:id="rId35"/>
    <p:sldLayoutId id="2147484479" r:id="rId36"/>
    <p:sldLayoutId id="2147484480" r:id="rId3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3" y="295281"/>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2" y="1212856"/>
            <a:ext cx="11887200" cy="209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5"/>
            <a:ext cx="3937000" cy="136525"/>
          </a:xfrm>
          <a:prstGeom prst="rect">
            <a:avLst/>
          </a:prstGeom>
        </p:spPr>
        <p:txBody>
          <a:bodyPr vert="horz" lIns="0" tIns="0" rIns="91440" bIns="0" rtlCol="0" anchor="ctr"/>
          <a:lstStyle>
            <a:lvl1pPr marL="0" algn="l" defTabSz="932115"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4" y="6565905"/>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1237" fontAlgn="base">
              <a:spcBef>
                <a:spcPct val="0"/>
              </a:spcBef>
              <a:spcAft>
                <a:spcPct val="0"/>
              </a:spcAft>
            </a:pPr>
            <a:fld id="{83758903-653A-7442-ACA2-36E6579F0BEB}" type="slidenum">
              <a:rPr lang="en-US" smtClean="0">
                <a:ea typeface="ＭＳ Ｐゴシック" charset="0"/>
              </a:rPr>
              <a:pPr defTabSz="931237"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057898170"/>
      </p:ext>
    </p:extLst>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Lst>
  <p:transition>
    <p:fade/>
  </p:transition>
  <p:txStyles>
    <p:titleStyle>
      <a:lvl1pPr algn="l" defTabSz="931237" rtl="0" eaLnBrk="0" fontAlgn="base" hangingPunct="0">
        <a:lnSpc>
          <a:spcPct val="90000"/>
        </a:lnSpc>
        <a:spcBef>
          <a:spcPct val="0"/>
        </a:spcBef>
        <a:spcAft>
          <a:spcPct val="0"/>
        </a:spcAft>
        <a:defRPr lang="en-US" sz="5396" kern="1200" spc="-102" dirty="0">
          <a:ln w="3175">
            <a:noFill/>
          </a:ln>
          <a:solidFill>
            <a:schemeClr val="tx2"/>
          </a:solidFill>
          <a:latin typeface="+mj-lt"/>
          <a:ea typeface="ＭＳ Ｐゴシック" charset="0"/>
          <a:cs typeface="Segoe UI" pitchFamily="34" charset="0"/>
        </a:defRPr>
      </a:lvl1pPr>
      <a:lvl2pPr algn="l" defTabSz="931237" rtl="0" eaLnBrk="0" fontAlgn="base" hangingPunct="0">
        <a:lnSpc>
          <a:spcPct val="90000"/>
        </a:lnSpc>
        <a:spcBef>
          <a:spcPct val="0"/>
        </a:spcBef>
        <a:spcAft>
          <a:spcPct val="0"/>
        </a:spcAft>
        <a:defRPr sz="5396">
          <a:solidFill>
            <a:schemeClr val="tx2"/>
          </a:solidFill>
          <a:latin typeface="Segoe UI Light" charset="0"/>
          <a:ea typeface="ＭＳ Ｐゴシック" charset="0"/>
          <a:cs typeface="Segoe UI" charset="0"/>
        </a:defRPr>
      </a:lvl2pPr>
      <a:lvl3pPr algn="l" defTabSz="931237" rtl="0" eaLnBrk="0" fontAlgn="base" hangingPunct="0">
        <a:lnSpc>
          <a:spcPct val="90000"/>
        </a:lnSpc>
        <a:spcBef>
          <a:spcPct val="0"/>
        </a:spcBef>
        <a:spcAft>
          <a:spcPct val="0"/>
        </a:spcAft>
        <a:defRPr sz="5396">
          <a:solidFill>
            <a:schemeClr val="tx2"/>
          </a:solidFill>
          <a:latin typeface="Segoe UI Light" charset="0"/>
          <a:ea typeface="ＭＳ Ｐゴシック" charset="0"/>
          <a:cs typeface="Segoe UI" charset="0"/>
        </a:defRPr>
      </a:lvl3pPr>
      <a:lvl4pPr algn="l" defTabSz="931237" rtl="0" eaLnBrk="0" fontAlgn="base" hangingPunct="0">
        <a:lnSpc>
          <a:spcPct val="90000"/>
        </a:lnSpc>
        <a:spcBef>
          <a:spcPct val="0"/>
        </a:spcBef>
        <a:spcAft>
          <a:spcPct val="0"/>
        </a:spcAft>
        <a:defRPr sz="5396">
          <a:solidFill>
            <a:schemeClr val="tx2"/>
          </a:solidFill>
          <a:latin typeface="Segoe UI Light" charset="0"/>
          <a:ea typeface="ＭＳ Ｐゴシック" charset="0"/>
          <a:cs typeface="Segoe UI" charset="0"/>
        </a:defRPr>
      </a:lvl4pPr>
      <a:lvl5pPr algn="l" defTabSz="931237" rtl="0" eaLnBrk="0" fontAlgn="base" hangingPunct="0">
        <a:lnSpc>
          <a:spcPct val="90000"/>
        </a:lnSpc>
        <a:spcBef>
          <a:spcPct val="0"/>
        </a:spcBef>
        <a:spcAft>
          <a:spcPct val="0"/>
        </a:spcAft>
        <a:defRPr sz="5396">
          <a:solidFill>
            <a:schemeClr val="tx2"/>
          </a:solidFill>
          <a:latin typeface="Segoe UI Light" charset="0"/>
          <a:ea typeface="ＭＳ Ｐゴシック" charset="0"/>
          <a:cs typeface="Segoe UI" charset="0"/>
        </a:defRPr>
      </a:lvl5pPr>
      <a:lvl6pPr marL="456893" algn="l" defTabSz="931237" rtl="0" fontAlgn="base">
        <a:lnSpc>
          <a:spcPct val="90000"/>
        </a:lnSpc>
        <a:spcBef>
          <a:spcPct val="0"/>
        </a:spcBef>
        <a:spcAft>
          <a:spcPct val="0"/>
        </a:spcAft>
        <a:defRPr sz="5396">
          <a:solidFill>
            <a:schemeClr val="tx2"/>
          </a:solidFill>
          <a:latin typeface="Segoe UI Light" charset="0"/>
          <a:ea typeface="ＭＳ Ｐゴシック" charset="0"/>
          <a:cs typeface="Segoe UI" charset="0"/>
        </a:defRPr>
      </a:lvl6pPr>
      <a:lvl7pPr marL="913786" algn="l" defTabSz="931237" rtl="0" fontAlgn="base">
        <a:lnSpc>
          <a:spcPct val="90000"/>
        </a:lnSpc>
        <a:spcBef>
          <a:spcPct val="0"/>
        </a:spcBef>
        <a:spcAft>
          <a:spcPct val="0"/>
        </a:spcAft>
        <a:defRPr sz="5396">
          <a:solidFill>
            <a:schemeClr val="tx2"/>
          </a:solidFill>
          <a:latin typeface="Segoe UI Light" charset="0"/>
          <a:ea typeface="ＭＳ Ｐゴシック" charset="0"/>
          <a:cs typeface="Segoe UI" charset="0"/>
        </a:defRPr>
      </a:lvl7pPr>
      <a:lvl8pPr marL="1370677" algn="l" defTabSz="931237" rtl="0" fontAlgn="base">
        <a:lnSpc>
          <a:spcPct val="90000"/>
        </a:lnSpc>
        <a:spcBef>
          <a:spcPct val="0"/>
        </a:spcBef>
        <a:spcAft>
          <a:spcPct val="0"/>
        </a:spcAft>
        <a:defRPr sz="5396">
          <a:solidFill>
            <a:schemeClr val="tx2"/>
          </a:solidFill>
          <a:latin typeface="Segoe UI Light" charset="0"/>
          <a:ea typeface="ＭＳ Ｐゴシック" charset="0"/>
          <a:cs typeface="Segoe UI" charset="0"/>
        </a:defRPr>
      </a:lvl8pPr>
      <a:lvl9pPr marL="1827571" algn="l" defTabSz="931237" rtl="0" fontAlgn="base">
        <a:lnSpc>
          <a:spcPct val="90000"/>
        </a:lnSpc>
        <a:spcBef>
          <a:spcPct val="0"/>
        </a:spcBef>
        <a:spcAft>
          <a:spcPct val="0"/>
        </a:spcAft>
        <a:defRPr sz="5396">
          <a:solidFill>
            <a:schemeClr val="tx2"/>
          </a:solidFill>
          <a:latin typeface="Segoe UI Light" charset="0"/>
          <a:ea typeface="ＭＳ Ｐゴシック" charset="0"/>
          <a:cs typeface="Segoe UI" charset="0"/>
        </a:defRPr>
      </a:lvl9pPr>
    </p:titleStyle>
    <p:bodyStyle>
      <a:lvl1pPr marL="342669" indent="-342669" algn="l" defTabSz="931237" rtl="0" eaLnBrk="0" fontAlgn="base" hangingPunct="0">
        <a:lnSpc>
          <a:spcPct val="90000"/>
        </a:lnSpc>
        <a:spcBef>
          <a:spcPct val="20000"/>
        </a:spcBef>
        <a:spcAft>
          <a:spcPct val="0"/>
        </a:spcAft>
        <a:buSzPct val="90000"/>
        <a:buFont typeface="Arial" charset="0"/>
        <a:buChar char="•"/>
        <a:defRPr sz="3997" kern="1200">
          <a:solidFill>
            <a:schemeClr val="tx2"/>
          </a:solidFill>
          <a:latin typeface="+mj-lt"/>
          <a:ea typeface="ＭＳ Ｐゴシック" charset="0"/>
          <a:cs typeface="ＭＳ Ｐゴシック" charset="0"/>
        </a:defRPr>
      </a:lvl1pPr>
      <a:lvl2pPr marL="583807" indent="-241137" algn="l" defTabSz="931237" rtl="0" eaLnBrk="0" fontAlgn="base" hangingPunct="0">
        <a:lnSpc>
          <a:spcPct val="90000"/>
        </a:lnSpc>
        <a:spcBef>
          <a:spcPct val="20000"/>
        </a:spcBef>
        <a:spcAft>
          <a:spcPct val="0"/>
        </a:spcAft>
        <a:buSzPct val="90000"/>
        <a:buFont typeface="Arial" charset="0"/>
        <a:buChar char="•"/>
        <a:defRPr sz="2399" kern="1200">
          <a:solidFill>
            <a:schemeClr val="tx2"/>
          </a:solidFill>
          <a:latin typeface="+mn-lt"/>
          <a:ea typeface="ＭＳ Ｐゴシック" charset="0"/>
          <a:cs typeface="+mn-cs"/>
        </a:defRPr>
      </a:lvl2pPr>
      <a:lvl3pPr marL="799563" indent="-228447" algn="l" defTabSz="931237" rtl="0" eaLnBrk="0" fontAlgn="base" hangingPunct="0">
        <a:lnSpc>
          <a:spcPct val="90000"/>
        </a:lnSpc>
        <a:spcBef>
          <a:spcPct val="20000"/>
        </a:spcBef>
        <a:spcAft>
          <a:spcPct val="0"/>
        </a:spcAft>
        <a:buSzPct val="90000"/>
        <a:buFont typeface="Arial" charset="0"/>
        <a:buChar char="•"/>
        <a:defRPr sz="1999" kern="1200">
          <a:solidFill>
            <a:schemeClr val="tx2"/>
          </a:solidFill>
          <a:latin typeface="+mn-lt"/>
          <a:ea typeface="ＭＳ Ｐゴシック" charset="0"/>
          <a:cs typeface="+mn-cs"/>
        </a:defRPr>
      </a:lvl3pPr>
      <a:lvl4pPr marL="1028009" indent="-228447" algn="l" defTabSz="931237"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455" indent="-228447" algn="l" defTabSz="931237"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3317" indent="-233029" algn="l" defTabSz="932115"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375" indent="-233029" algn="l" defTabSz="932115"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433" indent="-233029" algn="l" defTabSz="932115"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492" indent="-233029" algn="l" defTabSz="932115"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15" rtl="0" eaLnBrk="1" latinLnBrk="0" hangingPunct="1">
        <a:defRPr sz="1799" kern="1200">
          <a:solidFill>
            <a:schemeClr val="tx1"/>
          </a:solidFill>
          <a:latin typeface="+mn-lt"/>
          <a:ea typeface="+mn-ea"/>
          <a:cs typeface="+mn-cs"/>
        </a:defRPr>
      </a:lvl1pPr>
      <a:lvl2pPr marL="466058" algn="l" defTabSz="932115" rtl="0" eaLnBrk="1" latinLnBrk="0" hangingPunct="1">
        <a:defRPr sz="1799" kern="1200">
          <a:solidFill>
            <a:schemeClr val="tx1"/>
          </a:solidFill>
          <a:latin typeface="+mn-lt"/>
          <a:ea typeface="+mn-ea"/>
          <a:cs typeface="+mn-cs"/>
        </a:defRPr>
      </a:lvl2pPr>
      <a:lvl3pPr marL="932115" algn="l" defTabSz="932115" rtl="0" eaLnBrk="1" latinLnBrk="0" hangingPunct="1">
        <a:defRPr sz="1799" kern="1200">
          <a:solidFill>
            <a:schemeClr val="tx1"/>
          </a:solidFill>
          <a:latin typeface="+mn-lt"/>
          <a:ea typeface="+mn-ea"/>
          <a:cs typeface="+mn-cs"/>
        </a:defRPr>
      </a:lvl3pPr>
      <a:lvl4pPr marL="1398173" algn="l" defTabSz="932115" rtl="0" eaLnBrk="1" latinLnBrk="0" hangingPunct="1">
        <a:defRPr sz="1799" kern="1200">
          <a:solidFill>
            <a:schemeClr val="tx1"/>
          </a:solidFill>
          <a:latin typeface="+mn-lt"/>
          <a:ea typeface="+mn-ea"/>
          <a:cs typeface="+mn-cs"/>
        </a:defRPr>
      </a:lvl4pPr>
      <a:lvl5pPr marL="1864230" algn="l" defTabSz="932115" rtl="0" eaLnBrk="1" latinLnBrk="0" hangingPunct="1">
        <a:defRPr sz="1799" kern="1200">
          <a:solidFill>
            <a:schemeClr val="tx1"/>
          </a:solidFill>
          <a:latin typeface="+mn-lt"/>
          <a:ea typeface="+mn-ea"/>
          <a:cs typeface="+mn-cs"/>
        </a:defRPr>
      </a:lvl5pPr>
      <a:lvl6pPr marL="2330289" algn="l" defTabSz="932115" rtl="0" eaLnBrk="1" latinLnBrk="0" hangingPunct="1">
        <a:defRPr sz="1799" kern="1200">
          <a:solidFill>
            <a:schemeClr val="tx1"/>
          </a:solidFill>
          <a:latin typeface="+mn-lt"/>
          <a:ea typeface="+mn-ea"/>
          <a:cs typeface="+mn-cs"/>
        </a:defRPr>
      </a:lvl6pPr>
      <a:lvl7pPr marL="2796346" algn="l" defTabSz="932115" rtl="0" eaLnBrk="1" latinLnBrk="0" hangingPunct="1">
        <a:defRPr sz="1799" kern="1200">
          <a:solidFill>
            <a:schemeClr val="tx1"/>
          </a:solidFill>
          <a:latin typeface="+mn-lt"/>
          <a:ea typeface="+mn-ea"/>
          <a:cs typeface="+mn-cs"/>
        </a:defRPr>
      </a:lvl7pPr>
      <a:lvl8pPr marL="3262403" algn="l" defTabSz="932115" rtl="0" eaLnBrk="1" latinLnBrk="0" hangingPunct="1">
        <a:defRPr sz="1799" kern="1200">
          <a:solidFill>
            <a:schemeClr val="tx1"/>
          </a:solidFill>
          <a:latin typeface="+mn-lt"/>
          <a:ea typeface="+mn-ea"/>
          <a:cs typeface="+mn-cs"/>
        </a:defRPr>
      </a:lvl8pPr>
      <a:lvl9pPr marL="3728463" algn="l" defTabSz="932115"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1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1.xml"/></Relationships>
</file>

<file path=ppt/slides/_rels/slide14.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139.emf"/><Relationship Id="rId4" Type="http://schemas.openxmlformats.org/officeDocument/2006/relationships/image" Target="../media/image138.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1.xml"/></Relationships>
</file>

<file path=ppt/slides/_rels/slide1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42.emf"/><Relationship Id="rId4" Type="http://schemas.openxmlformats.org/officeDocument/2006/relationships/image" Target="../media/image141.emf"/></Relationships>
</file>

<file path=ppt/slides/_rels/slide17.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39.emf"/><Relationship Id="rId4" Type="http://schemas.openxmlformats.org/officeDocument/2006/relationships/image" Target="../media/image138.emf"/></Relationships>
</file>

<file path=ppt/slides/_rels/slide18.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39.emf"/><Relationship Id="rId5" Type="http://schemas.openxmlformats.org/officeDocument/2006/relationships/image" Target="../media/image138.emf"/><Relationship Id="rId4" Type="http://schemas.openxmlformats.org/officeDocument/2006/relationships/image" Target="../media/image137.emf"/></Relationships>
</file>

<file path=ppt/slides/_rels/slide19.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39.emf"/><Relationship Id="rId4" Type="http://schemas.openxmlformats.org/officeDocument/2006/relationships/image" Target="../media/image13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2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150.png"/></Relationships>
</file>

<file path=ppt/slides/_rels/slide28.xml.rels><?xml version="1.0" encoding="UTF-8" standalone="yes"?>
<Relationships xmlns="http://schemas.openxmlformats.org/package/2006/relationships"><Relationship Id="rId3" Type="http://schemas.openxmlformats.org/officeDocument/2006/relationships/image" Target="../media/image151.tif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39.emf"/><Relationship Id="rId4" Type="http://schemas.openxmlformats.org/officeDocument/2006/relationships/image" Target="../media/image138.emf"/></Relationships>
</file>

<file path=ppt/slides/_rels/slide3.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26.xml"/><Relationship Id="rId1" Type="http://schemas.openxmlformats.org/officeDocument/2006/relationships/slideLayout" Target="../slideLayouts/slideLayout52.xml"/><Relationship Id="rId5" Type="http://schemas.openxmlformats.org/officeDocument/2006/relationships/image" Target="../media/image139.emf"/><Relationship Id="rId4" Type="http://schemas.openxmlformats.org/officeDocument/2006/relationships/image" Target="../media/image138.emf"/></Relationships>
</file>

<file path=ppt/slides/_rels/slide3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4.png"/><Relationship Id="rId21" Type="http://schemas.openxmlformats.org/officeDocument/2006/relationships/image" Target="../media/image172.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2" Type="http://schemas.openxmlformats.org/officeDocument/2006/relationships/notesSlide" Target="../notesSlides/notesSlide29.xml"/><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38.xml"/><Relationship Id="rId6" Type="http://schemas.openxmlformats.org/officeDocument/2006/relationships/image" Target="../media/image157.png"/><Relationship Id="rId11" Type="http://schemas.openxmlformats.org/officeDocument/2006/relationships/image" Target="../media/image162.jpg"/><Relationship Id="rId24" Type="http://schemas.openxmlformats.org/officeDocument/2006/relationships/image" Target="../media/image175.png"/><Relationship Id="rId5" Type="http://schemas.openxmlformats.org/officeDocument/2006/relationships/image" Target="../media/image156.png"/><Relationship Id="rId15" Type="http://schemas.openxmlformats.org/officeDocument/2006/relationships/image" Target="../media/image166.jpe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s>
</file>

<file path=ppt/slides/_rels/slide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0.xml"/><Relationship Id="rId1" Type="http://schemas.openxmlformats.org/officeDocument/2006/relationships/slideLayout" Target="../slideLayouts/slideLayout98.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2.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3.png"/><Relationship Id="rId1" Type="http://schemas.openxmlformats.org/officeDocument/2006/relationships/slideLayout" Target="../slideLayouts/slideLayout40.xml"/><Relationship Id="rId4" Type="http://schemas.openxmlformats.org/officeDocument/2006/relationships/image" Target="../media/image184.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4.xml"/></Relationships>
</file>

<file path=ppt/slides/_rels/slide4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2.xml"/><Relationship Id="rId1" Type="http://schemas.openxmlformats.org/officeDocument/2006/relationships/slideLayout" Target="../slideLayouts/slideLayout122.xml"/><Relationship Id="rId4" Type="http://schemas.openxmlformats.org/officeDocument/2006/relationships/image" Target="../media/image186.png"/></Relationships>
</file>

<file path=ppt/slides/_rels/slide41.xml.rels><?xml version="1.0" encoding="UTF-8" standalone="yes"?>
<Relationships xmlns="http://schemas.openxmlformats.org/package/2006/relationships"><Relationship Id="rId13" Type="http://schemas.openxmlformats.org/officeDocument/2006/relationships/image" Target="../media/image93.png"/><Relationship Id="rId18" Type="http://schemas.openxmlformats.org/officeDocument/2006/relationships/image" Target="../media/image104.png"/><Relationship Id="rId26" Type="http://schemas.openxmlformats.org/officeDocument/2006/relationships/image" Target="../media/image98.png"/><Relationship Id="rId39" Type="http://schemas.openxmlformats.org/officeDocument/2006/relationships/image" Target="../media/image187.png"/><Relationship Id="rId21" Type="http://schemas.openxmlformats.org/officeDocument/2006/relationships/image" Target="../media/image66.png"/><Relationship Id="rId34" Type="http://schemas.openxmlformats.org/officeDocument/2006/relationships/image" Target="../media/image82.png"/><Relationship Id="rId42" Type="http://schemas.openxmlformats.org/officeDocument/2006/relationships/image" Target="../media/image106.png"/><Relationship Id="rId47" Type="http://schemas.openxmlformats.org/officeDocument/2006/relationships/image" Target="../media/image189.png"/><Relationship Id="rId50" Type="http://schemas.openxmlformats.org/officeDocument/2006/relationships/image" Target="../media/image191.png"/><Relationship Id="rId55" Type="http://schemas.openxmlformats.org/officeDocument/2006/relationships/image" Target="../media/image194.png"/><Relationship Id="rId63" Type="http://schemas.openxmlformats.org/officeDocument/2006/relationships/image" Target="../media/image88.png"/><Relationship Id="rId68" Type="http://schemas.openxmlformats.org/officeDocument/2006/relationships/image" Target="../media/image81.png"/><Relationship Id="rId7" Type="http://schemas.openxmlformats.org/officeDocument/2006/relationships/image" Target="../media/image79.png"/><Relationship Id="rId2" Type="http://schemas.openxmlformats.org/officeDocument/2006/relationships/notesSlide" Target="../notesSlides/notesSlide33.xml"/><Relationship Id="rId16" Type="http://schemas.openxmlformats.org/officeDocument/2006/relationships/image" Target="../media/image96.png"/><Relationship Id="rId29" Type="http://schemas.openxmlformats.org/officeDocument/2006/relationships/image" Target="../media/image101.png"/><Relationship Id="rId1" Type="http://schemas.openxmlformats.org/officeDocument/2006/relationships/slideLayout" Target="../slideLayouts/slideLayout138.xml"/><Relationship Id="rId6" Type="http://schemas.openxmlformats.org/officeDocument/2006/relationships/image" Target="../media/image77.png"/><Relationship Id="rId11" Type="http://schemas.openxmlformats.org/officeDocument/2006/relationships/image" Target="../media/image113.png"/><Relationship Id="rId24" Type="http://schemas.openxmlformats.org/officeDocument/2006/relationships/image" Target="../media/image70.png"/><Relationship Id="rId32" Type="http://schemas.openxmlformats.org/officeDocument/2006/relationships/image" Target="../media/image72.png"/><Relationship Id="rId37" Type="http://schemas.openxmlformats.org/officeDocument/2006/relationships/image" Target="../media/image85.png"/><Relationship Id="rId40" Type="http://schemas.openxmlformats.org/officeDocument/2006/relationships/image" Target="../media/image188.png"/><Relationship Id="rId45" Type="http://schemas.openxmlformats.org/officeDocument/2006/relationships/image" Target="../media/image109.png"/><Relationship Id="rId53" Type="http://schemas.openxmlformats.org/officeDocument/2006/relationships/image" Target="../media/image193.png"/><Relationship Id="rId58" Type="http://schemas.openxmlformats.org/officeDocument/2006/relationships/image" Target="../media/image197.png"/><Relationship Id="rId66" Type="http://schemas.openxmlformats.org/officeDocument/2006/relationships/image" Target="../media/image76.png"/><Relationship Id="rId5" Type="http://schemas.openxmlformats.org/officeDocument/2006/relationships/image" Target="../media/image75.png"/><Relationship Id="rId15" Type="http://schemas.openxmlformats.org/officeDocument/2006/relationships/image" Target="../media/image95.png"/><Relationship Id="rId23" Type="http://schemas.openxmlformats.org/officeDocument/2006/relationships/image" Target="../media/image114.png"/><Relationship Id="rId28" Type="http://schemas.openxmlformats.org/officeDocument/2006/relationships/image" Target="../media/image100.png"/><Relationship Id="rId36" Type="http://schemas.openxmlformats.org/officeDocument/2006/relationships/image" Target="../media/image84.png"/><Relationship Id="rId49" Type="http://schemas.openxmlformats.org/officeDocument/2006/relationships/hyperlink" Target="https://www.google.com/url?sa=i&amp;rct=j&amp;q=&amp;esrc=s&amp;source=images&amp;cd=&amp;cad=rja&amp;uact=8&amp;ved=0ahUKEwiy6vj9mtDNAhVB4mMKHUztCUcQjRwIBw&amp;url=https://developer.microsoft.com/en-us/app-middleware-partners&amp;psig=AFQjCNFdctU6OJlviMmzVX3AK3wCAgJKIw&amp;ust=1467391908422760" TargetMode="External"/><Relationship Id="rId57" Type="http://schemas.openxmlformats.org/officeDocument/2006/relationships/image" Target="../media/image196.png"/><Relationship Id="rId61" Type="http://schemas.openxmlformats.org/officeDocument/2006/relationships/image" Target="../media/image200.png"/><Relationship Id="rId10" Type="http://schemas.openxmlformats.org/officeDocument/2006/relationships/image" Target="../media/image112.png"/><Relationship Id="rId19" Type="http://schemas.openxmlformats.org/officeDocument/2006/relationships/image" Target="../media/image68.png"/><Relationship Id="rId31" Type="http://schemas.openxmlformats.org/officeDocument/2006/relationships/image" Target="../media/image71.png"/><Relationship Id="rId44" Type="http://schemas.openxmlformats.org/officeDocument/2006/relationships/image" Target="../media/image108.png"/><Relationship Id="rId52" Type="http://schemas.openxmlformats.org/officeDocument/2006/relationships/image" Target="../media/image192.png"/><Relationship Id="rId60" Type="http://schemas.openxmlformats.org/officeDocument/2006/relationships/image" Target="../media/image199.png"/><Relationship Id="rId65"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116.png"/><Relationship Id="rId14" Type="http://schemas.openxmlformats.org/officeDocument/2006/relationships/image" Target="../media/image94.png"/><Relationship Id="rId22" Type="http://schemas.openxmlformats.org/officeDocument/2006/relationships/image" Target="../media/image67.png"/><Relationship Id="rId27" Type="http://schemas.openxmlformats.org/officeDocument/2006/relationships/image" Target="../media/image99.png"/><Relationship Id="rId30" Type="http://schemas.openxmlformats.org/officeDocument/2006/relationships/image" Target="../media/image102.png"/><Relationship Id="rId35" Type="http://schemas.openxmlformats.org/officeDocument/2006/relationships/image" Target="../media/image83.png"/><Relationship Id="rId43" Type="http://schemas.openxmlformats.org/officeDocument/2006/relationships/image" Target="../media/image107.png"/><Relationship Id="rId48" Type="http://schemas.openxmlformats.org/officeDocument/2006/relationships/image" Target="../media/image190.png"/><Relationship Id="rId56" Type="http://schemas.openxmlformats.org/officeDocument/2006/relationships/image" Target="../media/image195.png"/><Relationship Id="rId64" Type="http://schemas.openxmlformats.org/officeDocument/2006/relationships/image" Target="../media/image90.png"/><Relationship Id="rId8" Type="http://schemas.openxmlformats.org/officeDocument/2006/relationships/image" Target="../media/image111.png"/><Relationship Id="rId51" Type="http://schemas.openxmlformats.org/officeDocument/2006/relationships/hyperlink" Target="https://www.google.com/url?sa=i&amp;rct=j&amp;q=&amp;esrc=s&amp;source=images&amp;cd=&amp;cad=rja&amp;uact=8&amp;ved=0ahUKEwijrpzbm9DNAhVU52MKHRcjAxMQjRwIBw&amp;url=https://azure.microsoft.com/en-gb/services/power-bi-embedded/&amp;psig=AFQjCNGAz6ASOEuOFwrvcGbgivFPur_t7w&amp;ust=1467392103935851" TargetMode="External"/><Relationship Id="rId3" Type="http://schemas.openxmlformats.org/officeDocument/2006/relationships/image" Target="../media/image117.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15.png"/><Relationship Id="rId33" Type="http://schemas.openxmlformats.org/officeDocument/2006/relationships/image" Target="../media/image73.png"/><Relationship Id="rId38" Type="http://schemas.openxmlformats.org/officeDocument/2006/relationships/image" Target="../media/image86.png"/><Relationship Id="rId46" Type="http://schemas.openxmlformats.org/officeDocument/2006/relationships/image" Target="../media/image110.png"/><Relationship Id="rId59" Type="http://schemas.openxmlformats.org/officeDocument/2006/relationships/image" Target="../media/image198.png"/><Relationship Id="rId67" Type="http://schemas.openxmlformats.org/officeDocument/2006/relationships/image" Target="../media/image80.png"/><Relationship Id="rId20" Type="http://schemas.openxmlformats.org/officeDocument/2006/relationships/image" Target="../media/image69.png"/><Relationship Id="rId41" Type="http://schemas.openxmlformats.org/officeDocument/2006/relationships/image" Target="../media/image105.png"/><Relationship Id="rId54" Type="http://schemas.openxmlformats.org/officeDocument/2006/relationships/image" Target="../media/image87.png"/><Relationship Id="rId62" Type="http://schemas.openxmlformats.org/officeDocument/2006/relationships/image" Target="../media/image20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Winter of Xamarin">
            <a:hlinkClick r:id="" action="ppaction://media"/>
            <a:extLst>
              <a:ext uri="{FF2B5EF4-FFF2-40B4-BE49-F238E27FC236}">
                <a16:creationId xmlns:a16="http://schemas.microsoft.com/office/drawing/2014/main" id="{7568A9C2-E6E8-4DBC-B3B9-48587E1E70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754" y="768552"/>
            <a:ext cx="12405721" cy="5298277"/>
          </a:xfrm>
          <a:prstGeom prst="rect">
            <a:avLst/>
          </a:prstGeom>
        </p:spPr>
      </p:pic>
    </p:spTree>
    <p:extLst>
      <p:ext uri="{BB962C8B-B14F-4D97-AF65-F5344CB8AC3E}">
        <p14:creationId xmlns:p14="http://schemas.microsoft.com/office/powerpoint/2010/main" val="285067438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483431" y="2771915"/>
            <a:ext cx="4709357" cy="1165754"/>
          </a:xfrm>
        </p:spPr>
        <p:txBody>
          <a:bodyPr anchor="ctr"/>
          <a:lstStyle/>
          <a:p>
            <a:pPr>
              <a:lnSpc>
                <a:spcPct val="150000"/>
              </a:lnSpc>
            </a:pPr>
            <a:r>
              <a:rPr lang="en-US" sz="3672" dirty="0">
                <a:solidFill>
                  <a:schemeClr val="bg1"/>
                </a:solidFill>
                <a:latin typeface="Segoe UI Semibold" panose="020B0702040204020203" pitchFamily="34" charset="0"/>
                <a:cs typeface="Segoe UI Semibold" panose="020B0702040204020203" pitchFamily="34" charset="0"/>
              </a:rPr>
              <a:t>Any developer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app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2712956"/>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4495001"/>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9838161"/>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111" name="Rectangle 110"/>
          <p:cNvSpPr/>
          <p:nvPr/>
        </p:nvSpPr>
        <p:spPr bwMode="auto">
          <a:xfrm>
            <a:off x="208763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112" name="Rectangle 111"/>
          <p:cNvSpPr/>
          <p:nvPr/>
        </p:nvSpPr>
        <p:spPr bwMode="auto">
          <a:xfrm>
            <a:off x="-10927"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Tree>
    <p:extLst>
      <p:ext uri="{BB962C8B-B14F-4D97-AF65-F5344CB8AC3E}">
        <p14:creationId xmlns:p14="http://schemas.microsoft.com/office/powerpoint/2010/main" val="1806638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885" b="6885"/>
          <a:stretch/>
        </p:blipFill>
        <p:spPr>
          <a:xfrm>
            <a:off x="882" y="-1"/>
            <a:ext cx="12434711" cy="7024207"/>
          </a:xfrm>
          <a:prstGeom prst="rect">
            <a:avLst/>
          </a:prstGeom>
        </p:spPr>
      </p:pic>
      <p:sp>
        <p:nvSpPr>
          <p:cNvPr id="16" name="Rectangle 15"/>
          <p:cNvSpPr/>
          <p:nvPr/>
        </p:nvSpPr>
        <p:spPr>
          <a:xfrm>
            <a:off x="882" y="0"/>
            <a:ext cx="12434261" cy="7024206"/>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9" name="Rectangle 8"/>
          <p:cNvSpPr/>
          <p:nvPr/>
        </p:nvSpPr>
        <p:spPr bwMode="auto">
          <a:xfrm>
            <a:off x="6219667" y="551565"/>
            <a:ext cx="5438757" cy="3480558"/>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6219667" y="5274273"/>
            <a:ext cx="5438757" cy="1019370"/>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cs typeface="Segoe UI" pitchFamily="34" charset="0"/>
            </a:endParaRPr>
          </a:p>
        </p:txBody>
      </p:sp>
      <p:sp>
        <p:nvSpPr>
          <p:cNvPr id="39" name="Title 1"/>
          <p:cNvSpPr txBox="1">
            <a:spLocks/>
          </p:cNvSpPr>
          <p:nvPr/>
        </p:nvSpPr>
        <p:spPr>
          <a:xfrm>
            <a:off x="1017881" y="1857868"/>
            <a:ext cx="4929455" cy="1358684"/>
          </a:xfrm>
          <a:prstGeom prst="rect">
            <a:avLst/>
          </a:prstGeom>
        </p:spPr>
        <p:txBody>
          <a:bodyPr vert="horz" lIns="93128" tIns="46564" rIns="93128" bIns="46564" rtlCol="0" anchor="t">
            <a:noAutofit/>
          </a:bodyPr>
          <a:lstStyle>
            <a:lvl1pPr algn="l" defTabSz="914400" rtl="0" eaLnBrk="1" latinLnBrk="0" hangingPunct="1">
              <a:lnSpc>
                <a:spcPct val="90000"/>
              </a:lnSpc>
              <a:spcBef>
                <a:spcPct val="0"/>
              </a:spcBef>
              <a:buNone/>
              <a:defRPr sz="6000" kern="1200">
                <a:solidFill>
                  <a:schemeClr val="bg1"/>
                </a:solidFill>
                <a:latin typeface="+mj-lt"/>
                <a:ea typeface="+mj-ea"/>
                <a:cs typeface="+mj-cs"/>
              </a:defRPr>
            </a:lvl1pPr>
          </a:lstStyle>
          <a:p>
            <a:pPr defTabSz="914049">
              <a:lnSpc>
                <a:spcPct val="100000"/>
              </a:lnSpc>
              <a:defRPr/>
            </a:pPr>
            <a:r>
              <a:rPr lang="en-US" sz="4080" dirty="0">
                <a:gradFill>
                  <a:gsLst>
                    <a:gs pos="397">
                      <a:srgbClr val="FFFFFF"/>
                    </a:gs>
                    <a:gs pos="7937">
                      <a:srgbClr val="FFFFFF"/>
                    </a:gs>
                  </a:gsLst>
                  <a:lin ang="5400000" scaled="0"/>
                </a:gradFill>
                <a:latin typeface="Segoe UI Semibold" panose="020B0702040204020203" pitchFamily="34" charset="0"/>
                <a:cs typeface="Segoe UI Semibold" panose="020B0702040204020203" pitchFamily="34" charset="0"/>
              </a:rPr>
              <a:t>Best-in-class tools for </a:t>
            </a:r>
            <a:r>
              <a:rPr lang="en-US" sz="4080" b="1" i="1" dirty="0">
                <a:gradFill>
                  <a:gsLst>
                    <a:gs pos="397">
                      <a:srgbClr val="FFFFFF"/>
                    </a:gs>
                    <a:gs pos="7937">
                      <a:srgbClr val="FFFFFF"/>
                    </a:gs>
                  </a:gsLst>
                  <a:lin ang="5400000" scaled="0"/>
                </a:gradFill>
                <a:latin typeface="Segoe UI Semibold" panose="020B0702040204020203" pitchFamily="34" charset="0"/>
                <a:cs typeface="Segoe UI Semibold" panose="020B0702040204020203" pitchFamily="34" charset="0"/>
              </a:rPr>
              <a:t>every</a:t>
            </a:r>
            <a:r>
              <a:rPr lang="en-US" sz="4080" dirty="0">
                <a:gradFill>
                  <a:gsLst>
                    <a:gs pos="397">
                      <a:srgbClr val="FFFFFF"/>
                    </a:gs>
                    <a:gs pos="7937">
                      <a:srgbClr val="FFFFFF"/>
                    </a:gs>
                  </a:gsLst>
                  <a:lin ang="5400000" scaled="0"/>
                </a:gradFill>
                <a:latin typeface="Segoe UI Semibold" panose="020B0702040204020203" pitchFamily="34" charset="0"/>
                <a:cs typeface="Segoe UI Semibold" panose="020B0702040204020203" pitchFamily="34" charset="0"/>
              </a:rPr>
              <a:t> developer</a:t>
            </a:r>
          </a:p>
        </p:txBody>
      </p:sp>
      <p:sp>
        <p:nvSpPr>
          <p:cNvPr id="34" name="Rectangle 33"/>
          <p:cNvSpPr/>
          <p:nvPr/>
        </p:nvSpPr>
        <p:spPr bwMode="auto">
          <a:xfrm>
            <a:off x="4947436" y="4861049"/>
            <a:ext cx="6952356" cy="13592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35" tIns="91427" rIns="243735" bIns="91427" numCol="1" spcCol="0" rtlCol="0" fromWordArt="0" anchor="ctr" anchorCtr="0" forceAA="0" compatLnSpc="1">
            <a:prstTxWarp prst="textNoShape">
              <a:avLst/>
            </a:prstTxWarp>
            <a:noAutofit/>
          </a:bodyPr>
          <a:lstStyle/>
          <a:p>
            <a:pPr algn="ctr" defTabSz="1242610" fontAlgn="base">
              <a:lnSpc>
                <a:spcPct val="90000"/>
              </a:lnSpc>
              <a:spcBef>
                <a:spcPct val="0"/>
              </a:spcBef>
              <a:spcAft>
                <a:spcPct val="0"/>
              </a:spcAft>
              <a:defRPr/>
            </a:pPr>
            <a:endParaRPr lang="en-US" sz="2800" b="1" kern="0" dirty="0">
              <a:gradFill>
                <a:gsLst>
                  <a:gs pos="0">
                    <a:srgbClr val="FFFFFF"/>
                  </a:gs>
                  <a:gs pos="100000">
                    <a:srgbClr val="FFFFFF"/>
                  </a:gs>
                </a:gsLst>
                <a:lin ang="5400000" scaled="0"/>
              </a:gradFill>
              <a:latin typeface="Segoe UI"/>
              <a:cs typeface="Segoe UI" pitchFamily="34" charset="0"/>
            </a:endParaRPr>
          </a:p>
        </p:txBody>
      </p:sp>
      <p:sp>
        <p:nvSpPr>
          <p:cNvPr id="35" name="Rectangle 34"/>
          <p:cNvSpPr/>
          <p:nvPr/>
        </p:nvSpPr>
        <p:spPr bwMode="auto">
          <a:xfrm>
            <a:off x="6408997" y="1762278"/>
            <a:ext cx="4988015" cy="2019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563">
              <a:spcBef>
                <a:spcPts val="612"/>
              </a:spcBef>
              <a:spcAft>
                <a:spcPts val="612"/>
              </a:spcAft>
              <a:defRPr/>
            </a:pPr>
            <a:r>
              <a:rPr lang="en-US" sz="2448" dirty="0">
                <a:solidFill>
                  <a:srgbClr val="FFFFFF"/>
                </a:solidFill>
                <a:latin typeface="Segoe UI Semibold" panose="020B0702040204020203" pitchFamily="34" charset="0"/>
                <a:cs typeface="Segoe UI Semibold" panose="020B0702040204020203" pitchFamily="34" charset="0"/>
              </a:rPr>
              <a:t>Visual Studio</a:t>
            </a:r>
          </a:p>
          <a:p>
            <a:pPr defTabSz="932563">
              <a:spcBef>
                <a:spcPts val="612"/>
              </a:spcBef>
              <a:spcAft>
                <a:spcPts val="612"/>
              </a:spcAft>
              <a:defRPr/>
            </a:pPr>
            <a:r>
              <a:rPr lang="en-US" sz="2448" dirty="0">
                <a:solidFill>
                  <a:srgbClr val="FFFFFF"/>
                </a:solidFill>
                <a:latin typeface="Segoe UI Semibold" panose="020B0702040204020203" pitchFamily="34" charset="0"/>
                <a:cs typeface="Segoe UI Semibold" panose="020B0702040204020203" pitchFamily="34" charset="0"/>
              </a:rPr>
              <a:t>Visual Studio Code</a:t>
            </a:r>
          </a:p>
          <a:p>
            <a:pPr defTabSz="932563">
              <a:spcBef>
                <a:spcPts val="612"/>
              </a:spcBef>
              <a:spcAft>
                <a:spcPts val="612"/>
              </a:spcAft>
              <a:defRPr/>
            </a:pPr>
            <a:r>
              <a:rPr lang="en-US" sz="2448" dirty="0">
                <a:solidFill>
                  <a:srgbClr val="FFFFFF"/>
                </a:solidFill>
                <a:latin typeface="Segoe UI Semibold" panose="020B0702040204020203" pitchFamily="34" charset="0"/>
                <a:cs typeface="Segoe UI Semibold" panose="020B0702040204020203" pitchFamily="34" charset="0"/>
              </a:rPr>
              <a:t>Visual Studio Team Services</a:t>
            </a:r>
          </a:p>
        </p:txBody>
      </p:sp>
      <p:sp>
        <p:nvSpPr>
          <p:cNvPr id="7" name="Rectangle 6"/>
          <p:cNvSpPr/>
          <p:nvPr/>
        </p:nvSpPr>
        <p:spPr>
          <a:xfrm>
            <a:off x="7302883" y="5515533"/>
            <a:ext cx="3284871" cy="555282"/>
          </a:xfrm>
          <a:prstGeom prst="rect">
            <a:avLst/>
          </a:prstGeom>
        </p:spPr>
        <p:txBody>
          <a:bodyPr wrap="none">
            <a:spAutoFit/>
          </a:bodyPr>
          <a:lstStyle/>
          <a:p>
            <a:pPr algn="ctr" defTabSz="1242610" fontAlgn="base">
              <a:lnSpc>
                <a:spcPct val="90000"/>
              </a:lnSpc>
              <a:spcBef>
                <a:spcPct val="0"/>
              </a:spcBef>
              <a:spcAft>
                <a:spcPct val="0"/>
              </a:spcAft>
              <a:defRPr/>
            </a:pPr>
            <a:r>
              <a:rPr lang="en-US" sz="3264"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Microsoft Azure</a:t>
            </a:r>
          </a:p>
        </p:txBody>
      </p:sp>
      <p:sp>
        <p:nvSpPr>
          <p:cNvPr id="36" name="Title 2"/>
          <p:cNvSpPr txBox="1">
            <a:spLocks/>
          </p:cNvSpPr>
          <p:nvPr/>
        </p:nvSpPr>
        <p:spPr>
          <a:xfrm>
            <a:off x="6408997" y="714158"/>
            <a:ext cx="4906970" cy="628980"/>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1242610" fontAlgn="base">
              <a:spcBef>
                <a:spcPct val="0"/>
              </a:spcBef>
              <a:spcAft>
                <a:spcPct val="0"/>
              </a:spcAft>
              <a:defRPr/>
            </a:pPr>
            <a:r>
              <a:rPr lang="en-US" sz="3264" kern="0" spc="-10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Visual Studio Family</a:t>
            </a:r>
          </a:p>
        </p:txBody>
      </p:sp>
      <p:cxnSp>
        <p:nvCxnSpPr>
          <p:cNvPr id="13" name="Straight Connector 12"/>
          <p:cNvCxnSpPr>
            <a:cxnSpLocks/>
          </p:cNvCxnSpPr>
          <p:nvPr/>
        </p:nvCxnSpPr>
        <p:spPr>
          <a:xfrm>
            <a:off x="6219667" y="1611340"/>
            <a:ext cx="5438757" cy="0"/>
          </a:xfrm>
          <a:prstGeom prst="line">
            <a:avLst/>
          </a:prstGeom>
          <a:ln>
            <a:solidFill>
              <a:srgbClr val="4EB1F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Plus Sign 1"/>
          <p:cNvSpPr/>
          <p:nvPr/>
        </p:nvSpPr>
        <p:spPr bwMode="auto">
          <a:xfrm>
            <a:off x="8451126" y="4158515"/>
            <a:ext cx="975836" cy="975836"/>
          </a:xfrm>
          <a:prstGeom prst="mathPlus">
            <a:avLst>
              <a:gd name="adj1" fmla="val 326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7995841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par>
                          <p:cTn id="8" fill="hold">
                            <p:stCondLst>
                              <p:cond delay="1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250"/>
                                        <p:tgtEl>
                                          <p:spTgt spid="9"/>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250"/>
                                        <p:tgtEl>
                                          <p:spTgt spid="35"/>
                                        </p:tgtEl>
                                      </p:cBhvr>
                                    </p:animEffect>
                                  </p:childTnLst>
                                </p:cTn>
                              </p:par>
                              <p:par>
                                <p:cTn id="20" presetID="22" presetClass="entr" presetSubtype="8"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250"/>
                                        <p:tgtEl>
                                          <p:spTgt spid="13"/>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250"/>
                                        <p:tgtEl>
                                          <p:spTgt spid="2"/>
                                        </p:tgtEl>
                                      </p:cBhvr>
                                    </p:animEffect>
                                  </p:childTnLst>
                                </p:cTn>
                              </p:par>
                            </p:childTnLst>
                          </p:cTn>
                        </p:par>
                        <p:par>
                          <p:cTn id="27" fill="hold">
                            <p:stCondLst>
                              <p:cond delay="2750"/>
                            </p:stCondLst>
                            <p:childTnLst>
                              <p:par>
                                <p:cTn id="28" presetID="10" presetClass="entr" presetSubtype="0" fill="hold" grpId="0" nodeType="afterEffect">
                                  <p:stCondLst>
                                    <p:cond delay="5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250"/>
                                        <p:tgtEl>
                                          <p:spTgt spid="27"/>
                                        </p:tgtEl>
                                      </p:cBhvr>
                                    </p:animEffect>
                                  </p:childTnLst>
                                </p:cTn>
                              </p:par>
                              <p:par>
                                <p:cTn id="31" presetID="10" presetClass="entr" presetSubtype="0" fill="hold" grpId="0" nodeType="withEffect">
                                  <p:stCondLst>
                                    <p:cond delay="75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250"/>
                                        <p:tgtEl>
                                          <p:spTgt spid="7"/>
                                        </p:tgtEl>
                                      </p:cBhvr>
                                    </p:animEffect>
                                  </p:childTnLst>
                                </p:cTn>
                              </p:par>
                            </p:childTnLst>
                          </p:cTn>
                        </p:par>
                        <p:par>
                          <p:cTn id="34" fill="hold">
                            <p:stCondLst>
                              <p:cond delay="3750"/>
                            </p:stCondLst>
                            <p:childTnLst>
                              <p:par>
                                <p:cTn id="35" presetID="10" presetClass="entr" presetSubtype="0" fill="hold" grpId="0" nodeType="afterEffect">
                                  <p:stCondLst>
                                    <p:cond delay="10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600"/>
                                        <p:tgtEl>
                                          <p:spTgt spid="39"/>
                                        </p:tgtEl>
                                      </p:cBhvr>
                                    </p:animEffect>
                                  </p:childTnLst>
                                </p:cTn>
                              </p:par>
                              <p:par>
                                <p:cTn id="38" presetID="35" presetClass="path" presetSubtype="0" decel="100000" fill="hold" grpId="1" nodeType="withEffect">
                                  <p:stCondLst>
                                    <p:cond delay="50"/>
                                  </p:stCondLst>
                                  <p:childTnLst>
                                    <p:animMotion origin="layout" path="M -0.05547 0.00926 L 4.375E-6 0.00926 " pathEditMode="relative" rAng="0" ptsTypes="AA">
                                      <p:cBhvr>
                                        <p:cTn id="39" dur="700" fill="hold"/>
                                        <p:tgtEl>
                                          <p:spTgt spid="39"/>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27" grpId="0" animBg="1"/>
      <p:bldP spid="39" grpId="0"/>
      <p:bldP spid="39" grpId="1"/>
      <p:bldP spid="35" grpId="0"/>
      <p:bldP spid="7" grpId="0"/>
      <p:bldP spid="36"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6032041" y="2593352"/>
            <a:ext cx="5265323" cy="5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0"/>
              </a:spcAft>
              <a:defRPr sz="3600" b="1" i="0" kern="1200">
                <a:solidFill>
                  <a:schemeClr val="bg1"/>
                </a:solidFill>
                <a:latin typeface="Segoe UI" charset="0"/>
                <a:ea typeface="Segoe UI" charset="0"/>
                <a:cs typeface="Segoe UI" charset="0"/>
              </a:defRPr>
            </a:lvl1pPr>
            <a:lvl2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2pPr>
            <a:lvl3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3pPr>
            <a:lvl4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4pPr>
            <a:lvl5pPr algn="l" rtl="0" eaLnBrk="1" fontAlgn="base" hangingPunct="1">
              <a:lnSpc>
                <a:spcPct val="90000"/>
              </a:lnSpc>
              <a:spcBef>
                <a:spcPct val="0"/>
              </a:spcBef>
              <a:spcAft>
                <a:spcPct val="0"/>
              </a:spcAft>
              <a:defRPr sz="3000" b="1">
                <a:solidFill>
                  <a:schemeClr val="accent2"/>
                </a:solidFill>
                <a:latin typeface="Segoe UI Semibold" charset="0"/>
                <a:ea typeface="Segoe UI Semibold" charset="0"/>
                <a:cs typeface="Segoe UI Semibold" charset="0"/>
              </a:defRPr>
            </a:lvl5pPr>
            <a:lvl6pPr marL="4572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6pPr>
            <a:lvl7pPr marL="9144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7pPr>
            <a:lvl8pPr marL="13716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8pPr>
            <a:lvl9pPr marL="1828800" algn="l" rtl="0" eaLnBrk="1" fontAlgn="base" hangingPunct="1">
              <a:lnSpc>
                <a:spcPct val="90000"/>
              </a:lnSpc>
              <a:spcBef>
                <a:spcPct val="0"/>
              </a:spcBef>
              <a:spcAft>
                <a:spcPct val="0"/>
              </a:spcAft>
              <a:defRPr sz="4000" b="1">
                <a:solidFill>
                  <a:schemeClr val="accent2"/>
                </a:solidFill>
                <a:latin typeface="Segoe UI Semibold" charset="0"/>
                <a:ea typeface="Segoe UI Semibold" charset="0"/>
                <a:cs typeface="Segoe UI Semibold" charset="0"/>
              </a:defRPr>
            </a:lvl9pPr>
          </a:lstStyle>
          <a:p>
            <a:pPr defTabSz="932597"/>
            <a:r>
              <a:rPr lang="en-US" altLang="en-US" sz="3672" dirty="0">
                <a:solidFill>
                  <a:prstClr val="white"/>
                </a:solidFill>
              </a:rPr>
              <a:t>OPERATION:</a:t>
            </a:r>
            <a:br>
              <a:rPr lang="en-US" altLang="en-US" sz="3672" dirty="0">
                <a:solidFill>
                  <a:prstClr val="white"/>
                </a:solidFill>
              </a:rPr>
            </a:br>
            <a:r>
              <a:rPr lang="en-US" altLang="en-US" sz="3672" dirty="0">
                <a:solidFill>
                  <a:prstClr val="white"/>
                </a:solidFill>
              </a:rPr>
              <a:t>REMOTE RESUPPLY</a:t>
            </a:r>
          </a:p>
        </p:txBody>
      </p:sp>
    </p:spTree>
    <p:extLst>
      <p:ext uri="{BB962C8B-B14F-4D97-AF65-F5344CB8AC3E}">
        <p14:creationId xmlns:p14="http://schemas.microsoft.com/office/powerpoint/2010/main" val="3440922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DA68-B4DE-4A10-A26F-07B9E2C0F7D8}"/>
              </a:ext>
            </a:extLst>
          </p:cNvPr>
          <p:cNvSpPr>
            <a:spLocks noGrp="1"/>
          </p:cNvSpPr>
          <p:nvPr>
            <p:ph type="ctrTitle"/>
          </p:nvPr>
        </p:nvSpPr>
        <p:spPr>
          <a:xfrm>
            <a:off x="1609725" y="2273126"/>
            <a:ext cx="9327356" cy="1576844"/>
          </a:xfrm>
        </p:spPr>
        <p:txBody>
          <a:bodyPr>
            <a:noAutofit/>
          </a:bodyPr>
          <a:lstStyle/>
          <a:p>
            <a:r>
              <a:rPr lang="en-US" sz="6000" dirty="0"/>
              <a:t>Architecting mobile apps</a:t>
            </a:r>
            <a:endParaRPr lang="en-NZ" sz="6000" dirty="0"/>
          </a:p>
        </p:txBody>
      </p:sp>
    </p:spTree>
    <p:extLst>
      <p:ext uri="{BB962C8B-B14F-4D97-AF65-F5344CB8AC3E}">
        <p14:creationId xmlns:p14="http://schemas.microsoft.com/office/powerpoint/2010/main" val="809746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Silo approach</a:t>
            </a:r>
            <a:endParaRPr lang="en-US" dirty="0"/>
          </a:p>
        </p:txBody>
      </p:sp>
      <p:sp>
        <p:nvSpPr>
          <p:cNvPr id="28" name="TextBox 27"/>
          <p:cNvSpPr txBox="1"/>
          <p:nvPr/>
        </p:nvSpPr>
        <p:spPr>
          <a:xfrm>
            <a:off x="427859" y="5655621"/>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Semibold" panose="020B0702040204020203" pitchFamily="34" charset="0"/>
                <a:ea typeface="+mn-ea"/>
                <a:cs typeface="+mn-cs"/>
              </a:rPr>
              <a:t>No shared code • Many languages and development environments • Multiple teams</a:t>
            </a:r>
          </a:p>
        </p:txBody>
      </p:sp>
      <p:sp>
        <p:nvSpPr>
          <p:cNvPr id="29" name="Left Brace 28"/>
          <p:cNvSpPr/>
          <p:nvPr/>
        </p:nvSpPr>
        <p:spPr>
          <a:xfrm rot="5400000">
            <a:off x="6099986" y="591"/>
            <a:ext cx="236503" cy="10945846"/>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w="38100" cmpd="sng">
                <a:solidFill>
                  <a:srgbClr val="000000"/>
                </a:solidFill>
                <a:prstDash val="dash"/>
              </a:ln>
              <a:solidFill>
                <a:prstClr val="black"/>
              </a:solidFill>
              <a:effectLst/>
              <a:uLnTx/>
              <a:uFillTx/>
              <a:latin typeface="Segoe UI"/>
              <a:ea typeface="+mn-ea"/>
              <a:cs typeface="+mn-cs"/>
            </a:endParaRPr>
          </a:p>
        </p:txBody>
      </p:sp>
      <p:grpSp>
        <p:nvGrpSpPr>
          <p:cNvPr id="7" name="Group 6"/>
          <p:cNvGrpSpPr/>
          <p:nvPr/>
        </p:nvGrpSpPr>
        <p:grpSpPr>
          <a:xfrm>
            <a:off x="2951011" y="1494207"/>
            <a:ext cx="6534453" cy="3589629"/>
            <a:chOff x="2950834" y="1494207"/>
            <a:chExt cx="6534453" cy="3589629"/>
          </a:xfrm>
        </p:grpSpPr>
        <p:grpSp>
          <p:nvGrpSpPr>
            <p:cNvPr id="4" name="Group 3"/>
            <p:cNvGrpSpPr/>
            <p:nvPr/>
          </p:nvGrpSpPr>
          <p:grpSpPr>
            <a:xfrm>
              <a:off x="2950834" y="1497214"/>
              <a:ext cx="2157984" cy="3586622"/>
              <a:chOff x="2950834" y="1497214"/>
              <a:chExt cx="2157984" cy="3586622"/>
            </a:xfrm>
          </p:grpSpPr>
          <p:sp>
            <p:nvSpPr>
              <p:cNvPr id="9" name="Rectangle 8"/>
              <p:cNvSpPr/>
              <p:nvPr/>
            </p:nvSpPr>
            <p:spPr bwMode="auto">
              <a:xfrm>
                <a:off x="2950834" y="2488321"/>
                <a:ext cx="2157984" cy="259551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1" name="Rectangle 30"/>
              <p:cNvSpPr/>
              <p:nvPr/>
            </p:nvSpPr>
            <p:spPr bwMode="auto">
              <a:xfrm>
                <a:off x="2950834" y="2488321"/>
                <a:ext cx="2157984" cy="822751"/>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1" name="TextBox 20"/>
              <p:cNvSpPr txBox="1"/>
              <p:nvPr/>
            </p:nvSpPr>
            <p:spPr>
              <a:xfrm>
                <a:off x="3213014" y="2562243"/>
                <a:ext cx="163362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iOS</a:t>
                </a:r>
              </a:p>
            </p:txBody>
          </p:sp>
          <p:sp>
            <p:nvSpPr>
              <p:cNvPr id="24" name="TextBox 23"/>
              <p:cNvSpPr txBox="1"/>
              <p:nvPr/>
            </p:nvSpPr>
            <p:spPr>
              <a:xfrm>
                <a:off x="3060615" y="3897849"/>
                <a:ext cx="1938422" cy="911233"/>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Objective-C</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Xcode</a:t>
                </a:r>
              </a:p>
            </p:txBody>
          </p:sp>
          <p:grpSp>
            <p:nvGrpSpPr>
              <p:cNvPr id="18" name="Group 17"/>
              <p:cNvGrpSpPr/>
              <p:nvPr/>
            </p:nvGrpSpPr>
            <p:grpSpPr>
              <a:xfrm>
                <a:off x="3628329" y="1497214"/>
                <a:ext cx="802995" cy="802995"/>
                <a:chOff x="7135625" y="2935980"/>
                <a:chExt cx="1574643" cy="1574643"/>
              </a:xfrm>
              <a:solidFill>
                <a:srgbClr val="6A3F9A"/>
              </a:solidFill>
            </p:grpSpPr>
            <p:sp>
              <p:nvSpPr>
                <p:cNvPr id="47" name="Oval 46"/>
                <p:cNvSpPr/>
                <p:nvPr/>
              </p:nvSpPr>
              <p:spPr bwMode="auto">
                <a:xfrm>
                  <a:off x="7135625" y="2935980"/>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7621709" y="3278114"/>
                  <a:ext cx="614925" cy="751918"/>
                </a:xfrm>
                <a:prstGeom prst="rect">
                  <a:avLst/>
                </a:prstGeom>
                <a:grpFill/>
              </p:spPr>
            </p:pic>
          </p:grpSp>
        </p:grpSp>
        <p:grpSp>
          <p:nvGrpSpPr>
            <p:cNvPr id="5" name="Group 4"/>
            <p:cNvGrpSpPr/>
            <p:nvPr/>
          </p:nvGrpSpPr>
          <p:grpSpPr>
            <a:xfrm>
              <a:off x="5139068" y="1494207"/>
              <a:ext cx="2157984" cy="3589629"/>
              <a:chOff x="5146110" y="1494207"/>
              <a:chExt cx="2157984" cy="3589629"/>
            </a:xfrm>
          </p:grpSpPr>
          <p:sp>
            <p:nvSpPr>
              <p:cNvPr id="12" name="Rectangle 11"/>
              <p:cNvSpPr/>
              <p:nvPr/>
            </p:nvSpPr>
            <p:spPr bwMode="auto">
              <a:xfrm>
                <a:off x="5146110" y="2488321"/>
                <a:ext cx="2157984" cy="259551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2" name="Rectangle 31"/>
              <p:cNvSpPr/>
              <p:nvPr/>
            </p:nvSpPr>
            <p:spPr bwMode="auto">
              <a:xfrm>
                <a:off x="5146110" y="2488321"/>
                <a:ext cx="2157984" cy="822751"/>
              </a:xfrm>
              <a:prstGeom prst="rect">
                <a:avLst/>
              </a:prstGeom>
              <a:solidFill>
                <a:srgbClr val="3BB8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3" name="TextBox 22"/>
              <p:cNvSpPr txBox="1"/>
              <p:nvPr/>
            </p:nvSpPr>
            <p:spPr>
              <a:xfrm>
                <a:off x="5469967" y="2574941"/>
                <a:ext cx="1510270"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Android</a:t>
                </a:r>
              </a:p>
            </p:txBody>
          </p:sp>
          <p:sp>
            <p:nvSpPr>
              <p:cNvPr id="26" name="TextBox 25"/>
              <p:cNvSpPr txBox="1"/>
              <p:nvPr/>
            </p:nvSpPr>
            <p:spPr>
              <a:xfrm>
                <a:off x="5241367" y="3897849"/>
                <a:ext cx="1967470" cy="911233"/>
              </a:xfrm>
              <a:prstGeom prst="rect">
                <a:avLst/>
              </a:prstGeom>
              <a:noFill/>
            </p:spPr>
            <p:txBody>
              <a:bodyPr wrap="square" lIns="91440" tIns="146283" rIns="91440"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Java</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Android Studio</a:t>
                </a:r>
              </a:p>
            </p:txBody>
          </p:sp>
          <p:grpSp>
            <p:nvGrpSpPr>
              <p:cNvPr id="19" name="Group 18"/>
              <p:cNvGrpSpPr/>
              <p:nvPr/>
            </p:nvGrpSpPr>
            <p:grpSpPr>
              <a:xfrm>
                <a:off x="5823605" y="1494207"/>
                <a:ext cx="802995" cy="802995"/>
                <a:chOff x="11434337" y="2930084"/>
                <a:chExt cx="1574643" cy="1574643"/>
              </a:xfrm>
              <a:solidFill>
                <a:srgbClr val="3BB8AA"/>
              </a:solidFill>
            </p:grpSpPr>
            <p:sp>
              <p:nvSpPr>
                <p:cNvPr id="50" name="Oval 49"/>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4"/>
                <a:stretch>
                  <a:fillRect/>
                </a:stretch>
              </p:blipFill>
              <p:spPr>
                <a:xfrm>
                  <a:off x="11884585" y="3297434"/>
                  <a:ext cx="674145" cy="810875"/>
                </a:xfrm>
                <a:prstGeom prst="rect">
                  <a:avLst/>
                </a:prstGeom>
                <a:grpFill/>
              </p:spPr>
            </p:pic>
          </p:grpSp>
        </p:grpSp>
        <p:grpSp>
          <p:nvGrpSpPr>
            <p:cNvPr id="6" name="Group 5"/>
            <p:cNvGrpSpPr/>
            <p:nvPr/>
          </p:nvGrpSpPr>
          <p:grpSpPr>
            <a:xfrm>
              <a:off x="7327303" y="1506904"/>
              <a:ext cx="2157984" cy="3576932"/>
              <a:chOff x="7327303" y="1506904"/>
              <a:chExt cx="2157984" cy="3576932"/>
            </a:xfrm>
          </p:grpSpPr>
          <p:sp>
            <p:nvSpPr>
              <p:cNvPr id="13" name="Rectangle 12"/>
              <p:cNvSpPr/>
              <p:nvPr/>
            </p:nvSpPr>
            <p:spPr bwMode="auto">
              <a:xfrm>
                <a:off x="7327303" y="2488321"/>
                <a:ext cx="2157984" cy="259551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33" name="Rectangle 32"/>
              <p:cNvSpPr/>
              <p:nvPr/>
            </p:nvSpPr>
            <p:spPr bwMode="auto">
              <a:xfrm>
                <a:off x="7327303" y="2488321"/>
                <a:ext cx="2157984" cy="822751"/>
              </a:xfrm>
              <a:prstGeom prst="rect">
                <a:avLst/>
              </a:prstGeom>
              <a:solidFill>
                <a:srgbClr val="02AF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2" name="TextBox 21"/>
              <p:cNvSpPr txBox="1"/>
              <p:nvPr/>
            </p:nvSpPr>
            <p:spPr>
              <a:xfrm>
                <a:off x="7546353" y="2574941"/>
                <a:ext cx="171988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Windows</a:t>
                </a:r>
              </a:p>
            </p:txBody>
          </p:sp>
          <p:sp>
            <p:nvSpPr>
              <p:cNvPr id="25" name="TextBox 24"/>
              <p:cNvSpPr txBox="1"/>
              <p:nvPr/>
            </p:nvSpPr>
            <p:spPr>
              <a:xfrm>
                <a:off x="7393952" y="3897849"/>
                <a:ext cx="2024686" cy="911233"/>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C#</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Visual Studio</a:t>
                </a:r>
              </a:p>
            </p:txBody>
          </p:sp>
          <p:grpSp>
            <p:nvGrpSpPr>
              <p:cNvPr id="20" name="Group 19"/>
              <p:cNvGrpSpPr/>
              <p:nvPr/>
            </p:nvGrpSpPr>
            <p:grpSpPr>
              <a:xfrm>
                <a:off x="8004798" y="1506904"/>
                <a:ext cx="802995" cy="802995"/>
                <a:chOff x="15720599" y="2954983"/>
                <a:chExt cx="1574643" cy="1574643"/>
              </a:xfrm>
              <a:solidFill>
                <a:srgbClr val="02AFCD"/>
              </a:solidFill>
            </p:grpSpPr>
            <p:sp>
              <p:nvSpPr>
                <p:cNvPr id="53" name="Oval 52"/>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5"/>
                <a:stretch>
                  <a:fillRect/>
                </a:stretch>
              </p:blipFill>
              <p:spPr>
                <a:xfrm>
                  <a:off x="16157680" y="3419025"/>
                  <a:ext cx="657956" cy="657763"/>
                </a:xfrm>
                <a:prstGeom prst="rect">
                  <a:avLst/>
                </a:prstGeom>
                <a:grpFill/>
              </p:spPr>
            </p:pic>
          </p:grpSp>
        </p:grpSp>
      </p:grpSp>
    </p:spTree>
    <p:extLst>
      <p:ext uri="{BB962C8B-B14F-4D97-AF65-F5344CB8AC3E}">
        <p14:creationId xmlns:p14="http://schemas.microsoft.com/office/powerpoint/2010/main" val="27385191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DA68-B4DE-4A10-A26F-07B9E2C0F7D8}"/>
              </a:ext>
            </a:extLst>
          </p:cNvPr>
          <p:cNvSpPr>
            <a:spLocks noGrp="1"/>
          </p:cNvSpPr>
          <p:nvPr>
            <p:ph type="ctrTitle"/>
          </p:nvPr>
        </p:nvSpPr>
        <p:spPr>
          <a:xfrm>
            <a:off x="1609725" y="2273126"/>
            <a:ext cx="9327356" cy="1576844"/>
          </a:xfrm>
        </p:spPr>
        <p:txBody>
          <a:bodyPr>
            <a:normAutofit/>
          </a:bodyPr>
          <a:lstStyle/>
          <a:p>
            <a:r>
              <a:rPr lang="en-NZ" sz="8000" dirty="0"/>
              <a:t>What is Native?</a:t>
            </a:r>
          </a:p>
        </p:txBody>
      </p:sp>
    </p:spTree>
    <p:extLst>
      <p:ext uri="{BB962C8B-B14F-4D97-AF65-F5344CB8AC3E}">
        <p14:creationId xmlns:p14="http://schemas.microsoft.com/office/powerpoint/2010/main" val="140476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07004" y="1135062"/>
            <a:ext cx="3796854" cy="37968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prstClr val="white"/>
              </a:solidFill>
              <a:effectLst/>
              <a:uLnTx/>
              <a:uFillTx/>
              <a:latin typeface="Segoe UI"/>
              <a:ea typeface="+mn-ea"/>
              <a:cs typeface="+mn-cs"/>
            </a:endParaRPr>
          </a:p>
        </p:txBody>
      </p:sp>
      <p:sp>
        <p:nvSpPr>
          <p:cNvPr id="15" name="Oval 14"/>
          <p:cNvSpPr/>
          <p:nvPr/>
        </p:nvSpPr>
        <p:spPr>
          <a:xfrm>
            <a:off x="4311504" y="1135062"/>
            <a:ext cx="3796854" cy="37968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prstClr val="white"/>
              </a:solidFill>
              <a:effectLst/>
              <a:uLnTx/>
              <a:uFillTx/>
              <a:latin typeface="Segoe UI"/>
              <a:ea typeface="+mn-ea"/>
              <a:cs typeface="+mn-cs"/>
            </a:endParaRPr>
          </a:p>
        </p:txBody>
      </p:sp>
      <p:sp>
        <p:nvSpPr>
          <p:cNvPr id="16" name="Oval 15"/>
          <p:cNvSpPr/>
          <p:nvPr/>
        </p:nvSpPr>
        <p:spPr>
          <a:xfrm>
            <a:off x="8316005" y="1135062"/>
            <a:ext cx="3796854" cy="379685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prstClr val="white"/>
              </a:solidFill>
              <a:effectLst/>
              <a:uLnTx/>
              <a:uFillTx/>
              <a:latin typeface="Segoe UI"/>
              <a:ea typeface="+mn-ea"/>
              <a:cs typeface="+mn-cs"/>
            </a:endParaRPr>
          </a:p>
        </p:txBody>
      </p:sp>
      <p:grpSp>
        <p:nvGrpSpPr>
          <p:cNvPr id="12" name="Group 11"/>
          <p:cNvGrpSpPr/>
          <p:nvPr/>
        </p:nvGrpSpPr>
        <p:grpSpPr>
          <a:xfrm>
            <a:off x="702232" y="1550200"/>
            <a:ext cx="3013689" cy="3013689"/>
            <a:chOff x="1489622" y="4103667"/>
            <a:chExt cx="5909731" cy="5909731"/>
          </a:xfrm>
        </p:grpSpPr>
        <p:sp>
          <p:nvSpPr>
            <p:cNvPr id="3" name="Oval 2"/>
            <p:cNvSpPr/>
            <p:nvPr/>
          </p:nvSpPr>
          <p:spPr>
            <a:xfrm>
              <a:off x="1489622" y="4103667"/>
              <a:ext cx="5909731" cy="5909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dirty="0">
                <a:ln>
                  <a:noFill/>
                </a:ln>
                <a:solidFill>
                  <a:prstClr val="white"/>
                </a:solidFill>
                <a:effectLst/>
                <a:uLnTx/>
                <a:uFillTx/>
                <a:latin typeface="Segoe UI"/>
                <a:ea typeface="+mn-ea"/>
                <a:cs typeface="+mn-cs"/>
              </a:endParaRPr>
            </a:p>
          </p:txBody>
        </p:sp>
        <p:pic>
          <p:nvPicPr>
            <p:cNvPr id="4" name="Picture 3"/>
            <p:cNvPicPr>
              <a:picLocks noChangeAspect="1"/>
            </p:cNvPicPr>
            <p:nvPr/>
          </p:nvPicPr>
          <p:blipFill>
            <a:blip r:embed="rId3">
              <a:duotone>
                <a:prstClr val="black"/>
                <a:schemeClr val="tx2">
                  <a:tint val="45000"/>
                  <a:satMod val="400000"/>
                </a:schemeClr>
              </a:duotone>
            </a:blip>
            <a:stretch>
              <a:fillRect/>
            </a:stretch>
          </p:blipFill>
          <p:spPr>
            <a:xfrm>
              <a:off x="2894667" y="5849646"/>
              <a:ext cx="3085344" cy="2952182"/>
            </a:xfrm>
            <a:prstGeom prst="rect">
              <a:avLst/>
            </a:prstGeom>
          </p:spPr>
        </p:pic>
      </p:grpSp>
      <p:grpSp>
        <p:nvGrpSpPr>
          <p:cNvPr id="13" name="Group 12"/>
          <p:cNvGrpSpPr/>
          <p:nvPr/>
        </p:nvGrpSpPr>
        <p:grpSpPr>
          <a:xfrm>
            <a:off x="4715937" y="1550200"/>
            <a:ext cx="3013689" cy="3013689"/>
            <a:chOff x="9360345" y="4103667"/>
            <a:chExt cx="5909731" cy="5909731"/>
          </a:xfrm>
        </p:grpSpPr>
        <p:sp>
          <p:nvSpPr>
            <p:cNvPr id="18" name="Oval 17"/>
            <p:cNvSpPr/>
            <p:nvPr/>
          </p:nvSpPr>
          <p:spPr>
            <a:xfrm>
              <a:off x="9360345" y="4103667"/>
              <a:ext cx="5909731" cy="5909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p:cNvPicPr>
              <a:picLocks noChangeAspect="1"/>
            </p:cNvPicPr>
            <p:nvPr/>
          </p:nvPicPr>
          <p:blipFill>
            <a:blip r:embed="rId4">
              <a:duotone>
                <a:prstClr val="black"/>
                <a:schemeClr val="tx2">
                  <a:tint val="45000"/>
                  <a:satMod val="400000"/>
                </a:schemeClr>
              </a:duotone>
            </a:blip>
            <a:stretch>
              <a:fillRect/>
            </a:stretch>
          </p:blipFill>
          <p:spPr>
            <a:xfrm>
              <a:off x="10807598" y="5536251"/>
              <a:ext cx="3015224" cy="2952182"/>
            </a:xfrm>
            <a:prstGeom prst="rect">
              <a:avLst/>
            </a:prstGeom>
          </p:spPr>
        </p:pic>
      </p:grpSp>
      <p:grpSp>
        <p:nvGrpSpPr>
          <p:cNvPr id="14" name="Group 13"/>
          <p:cNvGrpSpPr/>
          <p:nvPr/>
        </p:nvGrpSpPr>
        <p:grpSpPr>
          <a:xfrm>
            <a:off x="8733287" y="1550200"/>
            <a:ext cx="3013689" cy="3013689"/>
            <a:chOff x="17238217" y="4103667"/>
            <a:chExt cx="5909731" cy="5909731"/>
          </a:xfrm>
        </p:grpSpPr>
        <p:sp>
          <p:nvSpPr>
            <p:cNvPr id="19" name="Oval 18"/>
            <p:cNvSpPr/>
            <p:nvPr/>
          </p:nvSpPr>
          <p:spPr>
            <a:xfrm>
              <a:off x="17238217" y="4103667"/>
              <a:ext cx="5909731" cy="59097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prstClr val="white"/>
                </a:solidFill>
                <a:effectLst/>
                <a:uLnTx/>
                <a:uFillTx/>
                <a:latin typeface="Segoe UI"/>
                <a:ea typeface="+mn-ea"/>
                <a:cs typeface="+mn-cs"/>
              </a:endParaRPr>
            </a:p>
          </p:txBody>
        </p:sp>
        <p:pic>
          <p:nvPicPr>
            <p:cNvPr id="9" name="Picture 8"/>
            <p:cNvPicPr>
              <a:picLocks noChangeAspect="1"/>
            </p:cNvPicPr>
            <p:nvPr/>
          </p:nvPicPr>
          <p:blipFill>
            <a:blip r:embed="rId5">
              <a:duotone>
                <a:prstClr val="black"/>
                <a:schemeClr val="tx2">
                  <a:tint val="45000"/>
                  <a:satMod val="400000"/>
                </a:schemeClr>
              </a:duotone>
            </a:blip>
            <a:stretch>
              <a:fillRect/>
            </a:stretch>
          </p:blipFill>
          <p:spPr>
            <a:xfrm>
              <a:off x="18771994" y="5701025"/>
              <a:ext cx="2842176" cy="2836045"/>
            </a:xfrm>
            <a:prstGeom prst="rect">
              <a:avLst/>
            </a:prstGeom>
          </p:spPr>
        </p:pic>
      </p:grpSp>
      <p:sp>
        <p:nvSpPr>
          <p:cNvPr id="32" name="Oval 31"/>
          <p:cNvSpPr/>
          <p:nvPr/>
        </p:nvSpPr>
        <p:spPr>
          <a:xfrm>
            <a:off x="698586" y="1581060"/>
            <a:ext cx="3013689" cy="30136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730" b="0" i="0" u="none" strike="noStrike" kern="1200" cap="none" spc="0" normalizeH="0" baseline="0" noProof="0" dirty="0">
                <a:ln>
                  <a:noFill/>
                </a:ln>
                <a:gradFill>
                  <a:gsLst>
                    <a:gs pos="5439">
                      <a:srgbClr val="B2B2B2"/>
                    </a:gs>
                    <a:gs pos="75000">
                      <a:srgbClr val="B2B2B2"/>
                    </a:gs>
                  </a:gsLst>
                  <a:lin ang="5400000" scaled="0"/>
                </a:gradFill>
                <a:effectLst/>
                <a:uLnTx/>
                <a:uFillTx/>
                <a:latin typeface="Segoe Pro Black" panose="020B0A02040504020203" pitchFamily="34" charset="0"/>
                <a:ea typeface="+mn-ea"/>
                <a:cs typeface="+mn-cs"/>
              </a:rPr>
              <a:t>?</a:t>
            </a:r>
          </a:p>
        </p:txBody>
      </p:sp>
      <p:sp>
        <p:nvSpPr>
          <p:cNvPr id="34" name="Oval 33"/>
          <p:cNvSpPr/>
          <p:nvPr/>
        </p:nvSpPr>
        <p:spPr>
          <a:xfrm>
            <a:off x="4768063" y="1550199"/>
            <a:ext cx="3013689" cy="30136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730" b="0" i="0" u="none" strike="noStrike" kern="1200" cap="none" spc="0" normalizeH="0" baseline="0" noProof="0" dirty="0">
                <a:ln>
                  <a:noFill/>
                </a:ln>
                <a:gradFill>
                  <a:gsLst>
                    <a:gs pos="5439">
                      <a:srgbClr val="B2B2B2"/>
                    </a:gs>
                    <a:gs pos="75000">
                      <a:srgbClr val="B2B2B2"/>
                    </a:gs>
                  </a:gsLst>
                  <a:lin ang="5400000" scaled="0"/>
                </a:gradFill>
                <a:effectLst/>
                <a:uLnTx/>
                <a:uFillTx/>
                <a:latin typeface="Segoe Pro Black" panose="020B0A02040504020203" pitchFamily="34" charset="0"/>
                <a:ea typeface="+mn-ea"/>
                <a:cs typeface="+mn-cs"/>
              </a:rPr>
              <a:t>?</a:t>
            </a:r>
          </a:p>
        </p:txBody>
      </p:sp>
      <p:sp>
        <p:nvSpPr>
          <p:cNvPr id="44" name="Oval 43"/>
          <p:cNvSpPr/>
          <p:nvPr/>
        </p:nvSpPr>
        <p:spPr>
          <a:xfrm>
            <a:off x="8733287" y="1550199"/>
            <a:ext cx="3013689" cy="30136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730" b="0" i="0" u="none" strike="noStrike" kern="1200" cap="none" spc="0" normalizeH="0" baseline="0" noProof="0" dirty="0">
                <a:ln>
                  <a:noFill/>
                </a:ln>
                <a:gradFill>
                  <a:gsLst>
                    <a:gs pos="5439">
                      <a:srgbClr val="B2B2B2"/>
                    </a:gs>
                    <a:gs pos="75000">
                      <a:srgbClr val="B2B2B2"/>
                    </a:gs>
                  </a:gsLst>
                  <a:lin ang="5400000" scaled="0"/>
                </a:gradFill>
                <a:effectLst/>
                <a:uLnTx/>
                <a:uFillTx/>
                <a:latin typeface="Segoe Pro Black" panose="020B0A02040504020203" pitchFamily="34" charset="0"/>
                <a:ea typeface="+mn-ea"/>
                <a:cs typeface="+mn-cs"/>
              </a:rPr>
              <a:t>?</a:t>
            </a:r>
          </a:p>
        </p:txBody>
      </p:sp>
      <p:sp>
        <p:nvSpPr>
          <p:cNvPr id="5" name="TextBox 4"/>
          <p:cNvSpPr txBox="1"/>
          <p:nvPr/>
        </p:nvSpPr>
        <p:spPr>
          <a:xfrm>
            <a:off x="307004" y="5016113"/>
            <a:ext cx="3692280"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lumMod val="65000"/>
                    <a:lumOff val="35000"/>
                  </a:prstClr>
                </a:solidFill>
                <a:effectLst/>
                <a:uLnTx/>
                <a:uFillTx/>
                <a:latin typeface="Segoe Light"/>
                <a:ea typeface="+mn-ea"/>
                <a:cs typeface="+mn-cs"/>
              </a:rPr>
              <a:t>Native UI</a:t>
            </a:r>
          </a:p>
        </p:txBody>
      </p:sp>
      <p:sp>
        <p:nvSpPr>
          <p:cNvPr id="20" name="TextBox 19"/>
          <p:cNvSpPr txBox="1"/>
          <p:nvPr/>
        </p:nvSpPr>
        <p:spPr>
          <a:xfrm>
            <a:off x="4311505" y="5016113"/>
            <a:ext cx="3796854" cy="646331"/>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lumMod val="65000"/>
                    <a:lumOff val="35000"/>
                  </a:prstClr>
                </a:solidFill>
                <a:effectLst/>
                <a:uLnTx/>
                <a:uFillTx/>
                <a:latin typeface="Segoe Light"/>
                <a:ea typeface="+mn-ea"/>
                <a:cs typeface="+mn-cs"/>
              </a:rPr>
              <a:t>Native APIs</a:t>
            </a:r>
          </a:p>
        </p:txBody>
      </p:sp>
      <p:sp>
        <p:nvSpPr>
          <p:cNvPr id="21" name="TextBox 20"/>
          <p:cNvSpPr txBox="1"/>
          <p:nvPr/>
        </p:nvSpPr>
        <p:spPr>
          <a:xfrm>
            <a:off x="8420580" y="5016112"/>
            <a:ext cx="3692279" cy="120032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lumMod val="65000"/>
                    <a:lumOff val="35000"/>
                  </a:prstClr>
                </a:solidFill>
                <a:effectLst/>
                <a:uLnTx/>
                <a:uFillTx/>
                <a:latin typeface="Segoe Light"/>
                <a:ea typeface="+mn-ea"/>
                <a:cs typeface="+mn-cs"/>
              </a:rPr>
              <a:t>Native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lumMod val="65000"/>
                    <a:lumOff val="35000"/>
                  </a:prstClr>
                </a:solidFill>
                <a:effectLst/>
                <a:uLnTx/>
                <a:uFillTx/>
                <a:latin typeface="Segoe Light"/>
                <a:ea typeface="+mn-ea"/>
                <a:cs typeface="+mn-cs"/>
              </a:rPr>
              <a:t>performance</a:t>
            </a:r>
          </a:p>
        </p:txBody>
      </p:sp>
    </p:spTree>
    <p:extLst>
      <p:ext uri="{BB962C8B-B14F-4D97-AF65-F5344CB8AC3E}">
        <p14:creationId xmlns:p14="http://schemas.microsoft.com/office/powerpoint/2010/main" val="3927305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4"/>
                                        </p:tgtEl>
                                      </p:cBhvr>
                                    </p:animEffect>
                                    <p:set>
                                      <p:cBhvr>
                                        <p:cTn id="15" dur="1" fill="hold">
                                          <p:stCondLst>
                                            <p:cond delay="499"/>
                                          </p:stCondLst>
                                        </p:cTn>
                                        <p:tgtEl>
                                          <p:spTgt spid="34"/>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4"/>
                                        </p:tgtEl>
                                      </p:cBhvr>
                                    </p:animEffect>
                                    <p:set>
                                      <p:cBhvr>
                                        <p:cTn id="23" dur="1" fill="hold">
                                          <p:stCondLst>
                                            <p:cond delay="499"/>
                                          </p:stCondLst>
                                        </p:cTn>
                                        <p:tgtEl>
                                          <p:spTgt spid="44"/>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44" grpId="0" animBg="1"/>
      <p:bldP spid="5"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Silo approach</a:t>
            </a:r>
            <a:endParaRPr lang="en-US" dirty="0"/>
          </a:p>
        </p:txBody>
      </p:sp>
      <p:sp>
        <p:nvSpPr>
          <p:cNvPr id="28" name="TextBox 27"/>
          <p:cNvSpPr txBox="1"/>
          <p:nvPr/>
        </p:nvSpPr>
        <p:spPr>
          <a:xfrm>
            <a:off x="427859" y="5655621"/>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Semibold" panose="020B0702040204020203" pitchFamily="34" charset="0"/>
                <a:ea typeface="+mn-ea"/>
                <a:cs typeface="+mn-cs"/>
              </a:rPr>
              <a:t>No shared code • Many languages and development environments • Multiple teams</a:t>
            </a:r>
          </a:p>
        </p:txBody>
      </p:sp>
      <p:sp>
        <p:nvSpPr>
          <p:cNvPr id="29" name="Left Brace 28"/>
          <p:cNvSpPr/>
          <p:nvPr/>
        </p:nvSpPr>
        <p:spPr>
          <a:xfrm rot="5400000">
            <a:off x="6099986" y="591"/>
            <a:ext cx="236503" cy="10945846"/>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w="38100" cmpd="sng">
                <a:solidFill>
                  <a:srgbClr val="000000"/>
                </a:solidFill>
                <a:prstDash val="dash"/>
              </a:ln>
              <a:solidFill>
                <a:prstClr val="black"/>
              </a:solidFill>
              <a:effectLst/>
              <a:uLnTx/>
              <a:uFillTx/>
              <a:latin typeface="Segoe UI"/>
              <a:ea typeface="+mn-ea"/>
              <a:cs typeface="+mn-cs"/>
            </a:endParaRPr>
          </a:p>
        </p:txBody>
      </p:sp>
      <p:grpSp>
        <p:nvGrpSpPr>
          <p:cNvPr id="7" name="Group 6"/>
          <p:cNvGrpSpPr/>
          <p:nvPr/>
        </p:nvGrpSpPr>
        <p:grpSpPr>
          <a:xfrm>
            <a:off x="2951011" y="1494207"/>
            <a:ext cx="6534453" cy="3589629"/>
            <a:chOff x="2950834" y="1494207"/>
            <a:chExt cx="6534453" cy="3589629"/>
          </a:xfrm>
        </p:grpSpPr>
        <p:grpSp>
          <p:nvGrpSpPr>
            <p:cNvPr id="4" name="Group 3"/>
            <p:cNvGrpSpPr/>
            <p:nvPr/>
          </p:nvGrpSpPr>
          <p:grpSpPr>
            <a:xfrm>
              <a:off x="2950834" y="1497214"/>
              <a:ext cx="2157984" cy="3586622"/>
              <a:chOff x="2950834" y="1497214"/>
              <a:chExt cx="2157984" cy="3586622"/>
            </a:xfrm>
          </p:grpSpPr>
          <p:sp>
            <p:nvSpPr>
              <p:cNvPr id="9" name="Rectangle 8"/>
              <p:cNvSpPr/>
              <p:nvPr/>
            </p:nvSpPr>
            <p:spPr bwMode="auto">
              <a:xfrm>
                <a:off x="2950834" y="2488321"/>
                <a:ext cx="2157984" cy="259551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1" name="Rectangle 30"/>
              <p:cNvSpPr/>
              <p:nvPr/>
            </p:nvSpPr>
            <p:spPr bwMode="auto">
              <a:xfrm>
                <a:off x="2950834" y="2488321"/>
                <a:ext cx="2157984" cy="822751"/>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1" name="TextBox 20"/>
              <p:cNvSpPr txBox="1"/>
              <p:nvPr/>
            </p:nvSpPr>
            <p:spPr>
              <a:xfrm>
                <a:off x="3213014" y="2562243"/>
                <a:ext cx="163362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iOS</a:t>
                </a:r>
              </a:p>
            </p:txBody>
          </p:sp>
          <p:sp>
            <p:nvSpPr>
              <p:cNvPr id="24" name="TextBox 23"/>
              <p:cNvSpPr txBox="1"/>
              <p:nvPr/>
            </p:nvSpPr>
            <p:spPr>
              <a:xfrm>
                <a:off x="3060615" y="3897849"/>
                <a:ext cx="1938422" cy="911233"/>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Objective-C</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Xcode</a:t>
                </a:r>
              </a:p>
            </p:txBody>
          </p:sp>
          <p:grpSp>
            <p:nvGrpSpPr>
              <p:cNvPr id="18" name="Group 17"/>
              <p:cNvGrpSpPr/>
              <p:nvPr/>
            </p:nvGrpSpPr>
            <p:grpSpPr>
              <a:xfrm>
                <a:off x="3628329" y="1497214"/>
                <a:ext cx="802995" cy="802995"/>
                <a:chOff x="7135625" y="2935980"/>
                <a:chExt cx="1574643" cy="1574643"/>
              </a:xfrm>
              <a:solidFill>
                <a:srgbClr val="6A3F9A"/>
              </a:solidFill>
            </p:grpSpPr>
            <p:sp>
              <p:nvSpPr>
                <p:cNvPr id="47" name="Oval 46"/>
                <p:cNvSpPr/>
                <p:nvPr/>
              </p:nvSpPr>
              <p:spPr bwMode="auto">
                <a:xfrm>
                  <a:off x="7135625" y="2935980"/>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7621709" y="3278114"/>
                  <a:ext cx="614925" cy="751918"/>
                </a:xfrm>
                <a:prstGeom prst="rect">
                  <a:avLst/>
                </a:prstGeom>
                <a:grpFill/>
              </p:spPr>
            </p:pic>
          </p:grpSp>
        </p:grpSp>
        <p:grpSp>
          <p:nvGrpSpPr>
            <p:cNvPr id="5" name="Group 4"/>
            <p:cNvGrpSpPr/>
            <p:nvPr/>
          </p:nvGrpSpPr>
          <p:grpSpPr>
            <a:xfrm>
              <a:off x="5139068" y="1494207"/>
              <a:ext cx="2157984" cy="3589629"/>
              <a:chOff x="5146110" y="1494207"/>
              <a:chExt cx="2157984" cy="3589629"/>
            </a:xfrm>
          </p:grpSpPr>
          <p:sp>
            <p:nvSpPr>
              <p:cNvPr id="12" name="Rectangle 11"/>
              <p:cNvSpPr/>
              <p:nvPr/>
            </p:nvSpPr>
            <p:spPr bwMode="auto">
              <a:xfrm>
                <a:off x="5146110" y="2488321"/>
                <a:ext cx="2157984" cy="259551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2" name="Rectangle 31"/>
              <p:cNvSpPr/>
              <p:nvPr/>
            </p:nvSpPr>
            <p:spPr bwMode="auto">
              <a:xfrm>
                <a:off x="5146110" y="2488321"/>
                <a:ext cx="2157984" cy="822751"/>
              </a:xfrm>
              <a:prstGeom prst="rect">
                <a:avLst/>
              </a:prstGeom>
              <a:solidFill>
                <a:srgbClr val="3BB8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3" name="TextBox 22"/>
              <p:cNvSpPr txBox="1"/>
              <p:nvPr/>
            </p:nvSpPr>
            <p:spPr>
              <a:xfrm>
                <a:off x="5469967" y="2574941"/>
                <a:ext cx="1510270"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Android</a:t>
                </a:r>
              </a:p>
            </p:txBody>
          </p:sp>
          <p:sp>
            <p:nvSpPr>
              <p:cNvPr id="26" name="TextBox 25"/>
              <p:cNvSpPr txBox="1"/>
              <p:nvPr/>
            </p:nvSpPr>
            <p:spPr>
              <a:xfrm>
                <a:off x="5241367" y="3897849"/>
                <a:ext cx="1967470" cy="911233"/>
              </a:xfrm>
              <a:prstGeom prst="rect">
                <a:avLst/>
              </a:prstGeom>
              <a:noFill/>
            </p:spPr>
            <p:txBody>
              <a:bodyPr wrap="square" lIns="91440" tIns="146283" rIns="91440"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Java</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Android Studio</a:t>
                </a:r>
              </a:p>
            </p:txBody>
          </p:sp>
          <p:grpSp>
            <p:nvGrpSpPr>
              <p:cNvPr id="19" name="Group 18"/>
              <p:cNvGrpSpPr/>
              <p:nvPr/>
            </p:nvGrpSpPr>
            <p:grpSpPr>
              <a:xfrm>
                <a:off x="5823605" y="1494207"/>
                <a:ext cx="802995" cy="802995"/>
                <a:chOff x="11434337" y="2930084"/>
                <a:chExt cx="1574643" cy="1574643"/>
              </a:xfrm>
              <a:solidFill>
                <a:srgbClr val="3BB8AA"/>
              </a:solidFill>
            </p:grpSpPr>
            <p:sp>
              <p:nvSpPr>
                <p:cNvPr id="50" name="Oval 49"/>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4"/>
                <a:stretch>
                  <a:fillRect/>
                </a:stretch>
              </p:blipFill>
              <p:spPr>
                <a:xfrm>
                  <a:off x="11884585" y="3297434"/>
                  <a:ext cx="674145" cy="810875"/>
                </a:xfrm>
                <a:prstGeom prst="rect">
                  <a:avLst/>
                </a:prstGeom>
                <a:grpFill/>
              </p:spPr>
            </p:pic>
          </p:grpSp>
        </p:grpSp>
        <p:grpSp>
          <p:nvGrpSpPr>
            <p:cNvPr id="6" name="Group 5"/>
            <p:cNvGrpSpPr/>
            <p:nvPr/>
          </p:nvGrpSpPr>
          <p:grpSpPr>
            <a:xfrm>
              <a:off x="7327303" y="1506904"/>
              <a:ext cx="2157984" cy="3576932"/>
              <a:chOff x="7327303" y="1506904"/>
              <a:chExt cx="2157984" cy="3576932"/>
            </a:xfrm>
          </p:grpSpPr>
          <p:sp>
            <p:nvSpPr>
              <p:cNvPr id="13" name="Rectangle 12"/>
              <p:cNvSpPr/>
              <p:nvPr/>
            </p:nvSpPr>
            <p:spPr bwMode="auto">
              <a:xfrm>
                <a:off x="7327303" y="2488321"/>
                <a:ext cx="2157984" cy="259551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33" name="Rectangle 32"/>
              <p:cNvSpPr/>
              <p:nvPr/>
            </p:nvSpPr>
            <p:spPr bwMode="auto">
              <a:xfrm>
                <a:off x="7327303" y="2488321"/>
                <a:ext cx="2157984" cy="822751"/>
              </a:xfrm>
              <a:prstGeom prst="rect">
                <a:avLst/>
              </a:prstGeom>
              <a:solidFill>
                <a:srgbClr val="02AF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2" name="TextBox 21"/>
              <p:cNvSpPr txBox="1"/>
              <p:nvPr/>
            </p:nvSpPr>
            <p:spPr>
              <a:xfrm>
                <a:off x="7546353" y="2574941"/>
                <a:ext cx="171988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Windows</a:t>
                </a:r>
              </a:p>
            </p:txBody>
          </p:sp>
          <p:sp>
            <p:nvSpPr>
              <p:cNvPr id="25" name="TextBox 24"/>
              <p:cNvSpPr txBox="1"/>
              <p:nvPr/>
            </p:nvSpPr>
            <p:spPr>
              <a:xfrm>
                <a:off x="7393952" y="3897849"/>
                <a:ext cx="2024686" cy="911233"/>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C#</a:t>
                </a:r>
              </a:p>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Visual Studio</a:t>
                </a:r>
              </a:p>
            </p:txBody>
          </p:sp>
          <p:grpSp>
            <p:nvGrpSpPr>
              <p:cNvPr id="20" name="Group 19"/>
              <p:cNvGrpSpPr/>
              <p:nvPr/>
            </p:nvGrpSpPr>
            <p:grpSpPr>
              <a:xfrm>
                <a:off x="8004798" y="1506904"/>
                <a:ext cx="802995" cy="802995"/>
                <a:chOff x="15720599" y="2954983"/>
                <a:chExt cx="1574643" cy="1574643"/>
              </a:xfrm>
              <a:solidFill>
                <a:srgbClr val="02AFCD"/>
              </a:solidFill>
            </p:grpSpPr>
            <p:sp>
              <p:nvSpPr>
                <p:cNvPr id="53" name="Oval 52"/>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5"/>
                <a:stretch>
                  <a:fillRect/>
                </a:stretch>
              </p:blipFill>
              <p:spPr>
                <a:xfrm>
                  <a:off x="16157680" y="3419025"/>
                  <a:ext cx="657956" cy="657763"/>
                </a:xfrm>
                <a:prstGeom prst="rect">
                  <a:avLst/>
                </a:prstGeom>
                <a:grpFill/>
              </p:spPr>
            </p:pic>
          </p:grpSp>
        </p:grpSp>
      </p:grpSp>
    </p:spTree>
    <p:extLst>
      <p:ext uri="{BB962C8B-B14F-4D97-AF65-F5344CB8AC3E}">
        <p14:creationId xmlns:p14="http://schemas.microsoft.com/office/powerpoint/2010/main" val="11899775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Write once, run anywhere</a:t>
            </a:r>
            <a:endParaRPr lang="en-US" dirty="0"/>
          </a:p>
        </p:txBody>
      </p:sp>
      <p:sp>
        <p:nvSpPr>
          <p:cNvPr id="36" name="TextBox 35"/>
          <p:cNvSpPr txBox="1"/>
          <p:nvPr/>
        </p:nvSpPr>
        <p:spPr>
          <a:xfrm>
            <a:off x="1228763" y="2002224"/>
            <a:ext cx="2758973" cy="2326748"/>
          </a:xfrm>
          <a:prstGeom prst="rect">
            <a:avLst/>
          </a:prstGeom>
          <a:noFill/>
        </p:spPr>
        <p:txBody>
          <a:bodyPr wrap="square" lIns="182855" tIns="146283" rIns="182855" bIns="146283" rtlCol="0">
            <a:spAutoFit/>
          </a:bodyPr>
          <a:lstStyle/>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rPr>
              <a:t>Lua</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rPr>
              <a:t>Javascript</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rPr>
              <a:t>Actionscript</a:t>
            </a:r>
          </a:p>
          <a:p>
            <a:pPr marL="0" marR="0" lvl="0" indent="0" algn="r" defTabSz="932396" rtl="0" eaLnBrk="1" fontAlgn="auto" latinLnBrk="0" hangingPunct="1">
              <a:lnSpc>
                <a:spcPct val="110000"/>
              </a:lnSpc>
              <a:spcBef>
                <a:spcPts val="0"/>
              </a:spcBef>
              <a:spcAft>
                <a:spcPts val="0"/>
              </a:spcAft>
              <a:buClrTx/>
              <a:buSzTx/>
              <a:buFontTx/>
              <a:buNone/>
              <a:tabLst/>
              <a:defRPr/>
            </a:pPr>
            <a:r>
              <a:rPr kumimoji="0" lang="en-US" sz="300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rPr>
              <a:t>HTML+CSS</a:t>
            </a:r>
          </a:p>
        </p:txBody>
      </p:sp>
      <p:cxnSp>
        <p:nvCxnSpPr>
          <p:cNvPr id="38" name="Straight Arrow Connector 37"/>
          <p:cNvCxnSpPr/>
          <p:nvPr/>
        </p:nvCxnSpPr>
        <p:spPr>
          <a:xfrm>
            <a:off x="4011400" y="2433598"/>
            <a:ext cx="87829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0" y="2954224"/>
            <a:ext cx="776703"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0" y="3474850"/>
            <a:ext cx="776703"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400" y="3995476"/>
            <a:ext cx="865591"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6" y="2293917"/>
            <a:ext cx="1168234" cy="1803145"/>
            <a:chOff x="7744886" y="2413000"/>
            <a:chExt cx="1168400" cy="1803400"/>
          </a:xfrm>
        </p:grpSpPr>
        <p:cxnSp>
          <p:nvCxnSpPr>
            <p:cNvPr id="42" name="Straight Arrow Connector 41"/>
            <p:cNvCxnSpPr/>
            <p:nvPr/>
          </p:nvCxnSpPr>
          <p:spPr>
            <a:xfrm flipV="1">
              <a:off x="7744886" y="24130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14700"/>
              <a:ext cx="1168400" cy="901700"/>
            </a:xfrm>
            <a:prstGeom prst="straightConnector1">
              <a:avLst/>
            </a:prstGeom>
            <a:ln w="381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878579" y="1862179"/>
            <a:ext cx="2679320" cy="2679320"/>
            <a:chOff x="9564980" y="3651664"/>
            <a:chExt cx="5254045" cy="5254046"/>
          </a:xfrm>
        </p:grpSpPr>
        <p:grpSp>
          <p:nvGrpSpPr>
            <p:cNvPr id="57" name="Group 56"/>
            <p:cNvGrpSpPr/>
            <p:nvPr/>
          </p:nvGrpSpPr>
          <p:grpSpPr>
            <a:xfrm>
              <a:off x="9564980" y="3651664"/>
              <a:ext cx="5254045" cy="5254046"/>
              <a:chOff x="5344586" y="1981200"/>
              <a:chExt cx="2679700" cy="2679700"/>
            </a:xfrm>
          </p:grpSpPr>
          <p:sp>
            <p:nvSpPr>
              <p:cNvPr id="55" name="Oval 54"/>
              <p:cNvSpPr/>
              <p:nvPr/>
            </p:nvSpPr>
            <p:spPr bwMode="auto">
              <a:xfrm>
                <a:off x="5344586" y="1981200"/>
                <a:ext cx="2679700" cy="2679700"/>
              </a:xfrm>
              <a:prstGeom prst="ellipse">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p:cNvSpPr txBox="1"/>
              <p:nvPr/>
            </p:nvSpPr>
            <p:spPr>
              <a:xfrm>
                <a:off x="5738287" y="3569063"/>
                <a:ext cx="1879600" cy="911362"/>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mn-cs"/>
                  </a:rPr>
                  <a:t>App generator</a:t>
                </a:r>
              </a:p>
            </p:txBody>
          </p:sp>
        </p:grpSp>
        <p:pic>
          <p:nvPicPr>
            <p:cNvPr id="48" name="Picture 47"/>
            <p:cNvPicPr>
              <a:picLocks noChangeAspect="1"/>
            </p:cNvPicPr>
            <p:nvPr/>
          </p:nvPicPr>
          <p:blipFill>
            <a:blip r:embed="rId3"/>
            <a:stretch>
              <a:fillRect/>
            </a:stretch>
          </p:blipFill>
          <p:spPr>
            <a:xfrm>
              <a:off x="10969645" y="4808448"/>
              <a:ext cx="2380239" cy="1929815"/>
            </a:xfrm>
            <a:prstGeom prst="rect">
              <a:avLst/>
            </a:prstGeom>
          </p:spPr>
        </p:pic>
      </p:grpSp>
      <p:grpSp>
        <p:nvGrpSpPr>
          <p:cNvPr id="60" name="Group 59"/>
          <p:cNvGrpSpPr/>
          <p:nvPr/>
        </p:nvGrpSpPr>
        <p:grpSpPr>
          <a:xfrm>
            <a:off x="9077982" y="1768779"/>
            <a:ext cx="802995" cy="802995"/>
            <a:chOff x="7135625" y="2935980"/>
            <a:chExt cx="1574643" cy="1574643"/>
          </a:xfrm>
          <a:solidFill>
            <a:srgbClr val="6A3F9A"/>
          </a:solidFill>
        </p:grpSpPr>
        <p:sp>
          <p:nvSpPr>
            <p:cNvPr id="61" name="Oval 60"/>
            <p:cNvSpPr/>
            <p:nvPr/>
          </p:nvSpPr>
          <p:spPr bwMode="auto">
            <a:xfrm>
              <a:off x="7135625" y="2935980"/>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Picture 61"/>
            <p:cNvPicPr>
              <a:picLocks noChangeAspect="1"/>
            </p:cNvPicPr>
            <p:nvPr/>
          </p:nvPicPr>
          <p:blipFill>
            <a:blip r:embed="rId4"/>
            <a:stretch>
              <a:fillRect/>
            </a:stretch>
          </p:blipFill>
          <p:spPr>
            <a:xfrm>
              <a:off x="7621709" y="3278114"/>
              <a:ext cx="614925" cy="751918"/>
            </a:xfrm>
            <a:prstGeom prst="rect">
              <a:avLst/>
            </a:prstGeom>
            <a:grpFill/>
          </p:spPr>
        </p:pic>
      </p:grpSp>
      <p:grpSp>
        <p:nvGrpSpPr>
          <p:cNvPr id="63" name="Group 62"/>
          <p:cNvGrpSpPr/>
          <p:nvPr/>
        </p:nvGrpSpPr>
        <p:grpSpPr>
          <a:xfrm>
            <a:off x="9077982" y="2785779"/>
            <a:ext cx="802995" cy="802995"/>
            <a:chOff x="11434337" y="2930084"/>
            <a:chExt cx="1574643" cy="1574643"/>
          </a:xfrm>
          <a:solidFill>
            <a:srgbClr val="3BB8AA"/>
          </a:solidFill>
        </p:grpSpPr>
        <p:sp>
          <p:nvSpPr>
            <p:cNvPr id="64" name="Oval 63"/>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p:cNvPicPr>
              <a:picLocks noChangeAspect="1"/>
            </p:cNvPicPr>
            <p:nvPr/>
          </p:nvPicPr>
          <p:blipFill>
            <a:blip r:embed="rId5"/>
            <a:stretch>
              <a:fillRect/>
            </a:stretch>
          </p:blipFill>
          <p:spPr>
            <a:xfrm>
              <a:off x="11884585" y="3297434"/>
              <a:ext cx="674145" cy="810875"/>
            </a:xfrm>
            <a:prstGeom prst="rect">
              <a:avLst/>
            </a:prstGeom>
            <a:grpFill/>
          </p:spPr>
        </p:pic>
      </p:grpSp>
      <p:grpSp>
        <p:nvGrpSpPr>
          <p:cNvPr id="66" name="Group 65"/>
          <p:cNvGrpSpPr/>
          <p:nvPr/>
        </p:nvGrpSpPr>
        <p:grpSpPr>
          <a:xfrm>
            <a:off x="9077982" y="3832101"/>
            <a:ext cx="802995" cy="802995"/>
            <a:chOff x="15720599" y="2954983"/>
            <a:chExt cx="1574643" cy="1574643"/>
          </a:xfrm>
          <a:solidFill>
            <a:srgbClr val="02AFCD"/>
          </a:solidFill>
        </p:grpSpPr>
        <p:sp>
          <p:nvSpPr>
            <p:cNvPr id="67" name="Oval 66"/>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67"/>
            <p:cNvPicPr>
              <a:picLocks noChangeAspect="1"/>
            </p:cNvPicPr>
            <p:nvPr/>
          </p:nvPicPr>
          <p:blipFill>
            <a:blip r:embed="rId6"/>
            <a:stretch>
              <a:fillRect/>
            </a:stretch>
          </p:blipFill>
          <p:spPr>
            <a:xfrm>
              <a:off x="16157680" y="3419025"/>
              <a:ext cx="657956" cy="657763"/>
            </a:xfrm>
            <a:prstGeom prst="rect">
              <a:avLst/>
            </a:prstGeom>
            <a:grpFill/>
          </p:spPr>
        </p:pic>
      </p:grpSp>
      <p:sp>
        <p:nvSpPr>
          <p:cNvPr id="29" name="TextBox 28"/>
          <p:cNvSpPr txBox="1"/>
          <p:nvPr/>
        </p:nvSpPr>
        <p:spPr>
          <a:xfrm>
            <a:off x="427859" y="5655621"/>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Semibold" panose="020B0702040204020203" pitchFamily="34" charset="0"/>
                <a:ea typeface="+mn-ea"/>
                <a:cs typeface="+mn-cs"/>
              </a:rPr>
              <a:t>Limited native API access • Slow performance  •  Poor user experience</a:t>
            </a:r>
          </a:p>
        </p:txBody>
      </p:sp>
      <p:sp>
        <p:nvSpPr>
          <p:cNvPr id="30" name="Left Brace 29"/>
          <p:cNvSpPr/>
          <p:nvPr/>
        </p:nvSpPr>
        <p:spPr>
          <a:xfrm rot="5400000">
            <a:off x="6099986" y="838671"/>
            <a:ext cx="236503" cy="9269688"/>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w="38100" cmpd="sng">
                <a:solidFill>
                  <a:srgbClr val="000000"/>
                </a:solidFill>
                <a:prstDash val="dash"/>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7190027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Xamarin’s unique approach</a:t>
            </a:r>
            <a:endParaRPr lang="en-US" dirty="0"/>
          </a:p>
        </p:txBody>
      </p:sp>
      <p:sp>
        <p:nvSpPr>
          <p:cNvPr id="23" name="TextBox 22"/>
          <p:cNvSpPr txBox="1"/>
          <p:nvPr/>
        </p:nvSpPr>
        <p:spPr>
          <a:xfrm>
            <a:off x="427859" y="5655621"/>
            <a:ext cx="11580757" cy="640774"/>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Semibold" panose="020B0702040204020203" pitchFamily="34" charset="0"/>
                <a:ea typeface="+mn-ea"/>
                <a:cs typeface="+mn-cs"/>
              </a:rPr>
              <a:t>Shared C# codebase  •  100% native API access  •  High performance</a:t>
            </a:r>
          </a:p>
        </p:txBody>
      </p:sp>
      <p:sp>
        <p:nvSpPr>
          <p:cNvPr id="24" name="Left Brace 23"/>
          <p:cNvSpPr/>
          <p:nvPr/>
        </p:nvSpPr>
        <p:spPr>
          <a:xfrm rot="5400000">
            <a:off x="6099986" y="1053916"/>
            <a:ext cx="236503" cy="8839198"/>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w="38100" cmpd="sng">
                <a:solidFill>
                  <a:srgbClr val="000000"/>
                </a:solidFill>
                <a:prstDash val="dash"/>
              </a:ln>
              <a:solidFill>
                <a:prstClr val="black"/>
              </a:solidFill>
              <a:effectLst/>
              <a:uLnTx/>
              <a:uFillTx/>
              <a:latin typeface="Segoe UI"/>
              <a:ea typeface="+mn-ea"/>
              <a:cs typeface="+mn-cs"/>
            </a:endParaRPr>
          </a:p>
        </p:txBody>
      </p:sp>
      <p:sp>
        <p:nvSpPr>
          <p:cNvPr id="51" name="Rectangle 50"/>
          <p:cNvSpPr/>
          <p:nvPr/>
        </p:nvSpPr>
        <p:spPr bwMode="auto">
          <a:xfrm>
            <a:off x="2951011" y="2488321"/>
            <a:ext cx="2157984" cy="822751"/>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62" name="TextBox 61"/>
          <p:cNvSpPr txBox="1"/>
          <p:nvPr/>
        </p:nvSpPr>
        <p:spPr>
          <a:xfrm>
            <a:off x="3213191" y="2562243"/>
            <a:ext cx="163362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iOS C# UI</a:t>
            </a:r>
          </a:p>
        </p:txBody>
      </p:sp>
      <p:grpSp>
        <p:nvGrpSpPr>
          <p:cNvPr id="64" name="Group 63"/>
          <p:cNvGrpSpPr/>
          <p:nvPr/>
        </p:nvGrpSpPr>
        <p:grpSpPr>
          <a:xfrm>
            <a:off x="3628506" y="1497214"/>
            <a:ext cx="802995" cy="802995"/>
            <a:chOff x="7135625" y="2935980"/>
            <a:chExt cx="1574643" cy="1574643"/>
          </a:xfrm>
          <a:solidFill>
            <a:srgbClr val="6A3F9A"/>
          </a:solidFill>
        </p:grpSpPr>
        <p:sp>
          <p:nvSpPr>
            <p:cNvPr id="65" name="Oval 64"/>
            <p:cNvSpPr/>
            <p:nvPr/>
          </p:nvSpPr>
          <p:spPr bwMode="auto">
            <a:xfrm>
              <a:off x="7135625" y="2935980"/>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 name="Picture 65"/>
            <p:cNvPicPr>
              <a:picLocks noChangeAspect="1"/>
            </p:cNvPicPr>
            <p:nvPr/>
          </p:nvPicPr>
          <p:blipFill>
            <a:blip r:embed="rId3"/>
            <a:stretch>
              <a:fillRect/>
            </a:stretch>
          </p:blipFill>
          <p:spPr>
            <a:xfrm>
              <a:off x="7621709" y="3278114"/>
              <a:ext cx="614925" cy="751918"/>
            </a:xfrm>
            <a:prstGeom prst="rect">
              <a:avLst/>
            </a:prstGeom>
            <a:grpFill/>
          </p:spPr>
        </p:pic>
      </p:grpSp>
      <p:sp>
        <p:nvSpPr>
          <p:cNvPr id="40" name="Rectangle 39"/>
          <p:cNvSpPr/>
          <p:nvPr/>
        </p:nvSpPr>
        <p:spPr bwMode="auto">
          <a:xfrm>
            <a:off x="2953769" y="3352741"/>
            <a:ext cx="6528936" cy="173109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1" name="Rectangle 40"/>
          <p:cNvSpPr/>
          <p:nvPr/>
        </p:nvSpPr>
        <p:spPr bwMode="auto">
          <a:xfrm>
            <a:off x="5139245" y="2488321"/>
            <a:ext cx="2157984" cy="822751"/>
          </a:xfrm>
          <a:prstGeom prst="rect">
            <a:avLst/>
          </a:prstGeom>
          <a:solidFill>
            <a:srgbClr val="3BB8A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2" name="TextBox 41"/>
          <p:cNvSpPr txBox="1"/>
          <p:nvPr/>
        </p:nvSpPr>
        <p:spPr>
          <a:xfrm>
            <a:off x="5141270" y="2574941"/>
            <a:ext cx="2153934"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Android C# UI</a:t>
            </a:r>
          </a:p>
        </p:txBody>
      </p:sp>
      <p:sp>
        <p:nvSpPr>
          <p:cNvPr id="43" name="TextBox 42"/>
          <p:cNvSpPr txBox="1"/>
          <p:nvPr/>
        </p:nvSpPr>
        <p:spPr>
          <a:xfrm>
            <a:off x="3873081" y="3762800"/>
            <a:ext cx="4690312" cy="910976"/>
          </a:xfrm>
          <a:prstGeom prst="rect">
            <a:avLst/>
          </a:prstGeom>
          <a:noFill/>
        </p:spPr>
        <p:txBody>
          <a:bodyPr wrap="square" lIns="91440" tIns="146283" rIns="91440"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Shared C# logic</a:t>
            </a:r>
          </a:p>
        </p:txBody>
      </p:sp>
      <p:grpSp>
        <p:nvGrpSpPr>
          <p:cNvPr id="44" name="Group 43"/>
          <p:cNvGrpSpPr/>
          <p:nvPr/>
        </p:nvGrpSpPr>
        <p:grpSpPr>
          <a:xfrm>
            <a:off x="5816740" y="1494207"/>
            <a:ext cx="802995" cy="802995"/>
            <a:chOff x="11434337" y="2930084"/>
            <a:chExt cx="1574643" cy="1574643"/>
          </a:xfrm>
          <a:solidFill>
            <a:srgbClr val="3BB8AA"/>
          </a:solidFill>
        </p:grpSpPr>
        <p:sp>
          <p:nvSpPr>
            <p:cNvPr id="45" name="Oval 44"/>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p:cNvPicPr>
              <a:picLocks noChangeAspect="1"/>
            </p:cNvPicPr>
            <p:nvPr/>
          </p:nvPicPr>
          <p:blipFill>
            <a:blip r:embed="rId4"/>
            <a:stretch>
              <a:fillRect/>
            </a:stretch>
          </p:blipFill>
          <p:spPr>
            <a:xfrm>
              <a:off x="11884585" y="3297434"/>
              <a:ext cx="674145" cy="810875"/>
            </a:xfrm>
            <a:prstGeom prst="rect">
              <a:avLst/>
            </a:prstGeom>
            <a:grpFill/>
          </p:spPr>
        </p:pic>
      </p:grpSp>
      <p:sp>
        <p:nvSpPr>
          <p:cNvPr id="32" name="Rectangle 31"/>
          <p:cNvSpPr/>
          <p:nvPr/>
        </p:nvSpPr>
        <p:spPr bwMode="auto">
          <a:xfrm>
            <a:off x="7327480" y="2488321"/>
            <a:ext cx="2157984" cy="822751"/>
          </a:xfrm>
          <a:prstGeom prst="rect">
            <a:avLst/>
          </a:prstGeom>
          <a:solidFill>
            <a:srgbClr val="02AFC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3" name="TextBox 32"/>
          <p:cNvSpPr txBox="1"/>
          <p:nvPr/>
        </p:nvSpPr>
        <p:spPr>
          <a:xfrm>
            <a:off x="7330239" y="2574941"/>
            <a:ext cx="2152466" cy="603328"/>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001"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mn-cs"/>
              </a:rPr>
              <a:t>Windows C# UI</a:t>
            </a:r>
          </a:p>
        </p:txBody>
      </p:sp>
      <p:grpSp>
        <p:nvGrpSpPr>
          <p:cNvPr id="36" name="Group 35"/>
          <p:cNvGrpSpPr/>
          <p:nvPr/>
        </p:nvGrpSpPr>
        <p:grpSpPr>
          <a:xfrm>
            <a:off x="8004975" y="1506904"/>
            <a:ext cx="802995" cy="802995"/>
            <a:chOff x="15720599" y="2954983"/>
            <a:chExt cx="1574643" cy="1574643"/>
          </a:xfrm>
          <a:solidFill>
            <a:srgbClr val="02AFCD"/>
          </a:solidFill>
        </p:grpSpPr>
        <p:sp>
          <p:nvSpPr>
            <p:cNvPr id="37" name="Oval 36"/>
            <p:cNvSpPr/>
            <p:nvPr/>
          </p:nvSpPr>
          <p:spPr bwMode="auto">
            <a:xfrm>
              <a:off x="15720599" y="2954983"/>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Picture 37"/>
            <p:cNvPicPr>
              <a:picLocks noChangeAspect="1"/>
            </p:cNvPicPr>
            <p:nvPr/>
          </p:nvPicPr>
          <p:blipFill>
            <a:blip r:embed="rId5"/>
            <a:stretch>
              <a:fillRect/>
            </a:stretch>
          </p:blipFill>
          <p:spPr>
            <a:xfrm>
              <a:off x="16157680" y="3419025"/>
              <a:ext cx="657956" cy="657763"/>
            </a:xfrm>
            <a:prstGeom prst="rect">
              <a:avLst/>
            </a:prstGeom>
            <a:grpFill/>
          </p:spPr>
        </p:pic>
      </p:grpSp>
    </p:spTree>
    <p:extLst>
      <p:ext uri="{BB962C8B-B14F-4D97-AF65-F5344CB8AC3E}">
        <p14:creationId xmlns:p14="http://schemas.microsoft.com/office/powerpoint/2010/main" val="41449023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49527" y="3785294"/>
            <a:ext cx="9550810" cy="1754006"/>
          </a:xfrm>
        </p:spPr>
        <p:txBody>
          <a:bodyPr/>
          <a:lstStyle/>
          <a:p>
            <a:r>
              <a:rPr lang="en-NZ" sz="4000" b="1" dirty="0"/>
              <a:t>Vishesh Oberoi</a:t>
            </a:r>
          </a:p>
          <a:p>
            <a:r>
              <a:rPr lang="en-NZ" sz="2800" dirty="0"/>
              <a:t>Technical Evangelist, Microsoft</a:t>
            </a:r>
          </a:p>
          <a:p>
            <a:endParaRPr lang="en-NZ" sz="1000" dirty="0"/>
          </a:p>
          <a:p>
            <a:r>
              <a:rPr lang="en-NZ" b="1" dirty="0"/>
              <a:t>@</a:t>
            </a:r>
            <a:r>
              <a:rPr lang="en-NZ" b="1" dirty="0" err="1"/>
              <a:t>ovishesh</a:t>
            </a:r>
            <a:r>
              <a:rPr lang="en-NZ" b="1" dirty="0"/>
              <a:t>		</a:t>
            </a:r>
            <a:r>
              <a:rPr lang="en-NZ" dirty="0"/>
              <a:t>visho@microsoft.com</a:t>
            </a:r>
            <a:endParaRPr lang="en-NZ" b="1" dirty="0"/>
          </a:p>
        </p:txBody>
      </p:sp>
      <p:sp>
        <p:nvSpPr>
          <p:cNvPr id="2" name="Title 1"/>
          <p:cNvSpPr>
            <a:spLocks noGrp="1"/>
          </p:cNvSpPr>
          <p:nvPr>
            <p:ph type="title"/>
          </p:nvPr>
        </p:nvSpPr>
        <p:spPr>
          <a:xfrm>
            <a:off x="385589" y="256903"/>
            <a:ext cx="11593288" cy="2016224"/>
          </a:xfrm>
        </p:spPr>
        <p:txBody>
          <a:bodyPr/>
          <a:lstStyle/>
          <a:p>
            <a:r>
              <a:rPr lang="en-NZ" dirty="0"/>
              <a:t>Winter of Xamarin</a:t>
            </a:r>
          </a:p>
        </p:txBody>
      </p:sp>
    </p:spTree>
    <p:extLst>
      <p:ext uri="{BB962C8B-B14F-4D97-AF65-F5344CB8AC3E}">
        <p14:creationId xmlns:p14="http://schemas.microsoft.com/office/powerpoint/2010/main" val="18300897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endParaRPr lang="en-US" dirty="0"/>
          </a:p>
        </p:txBody>
      </p:sp>
      <p:sp>
        <p:nvSpPr>
          <p:cNvPr id="19" name="Rounded Rectangle 18"/>
          <p:cNvSpPr/>
          <p:nvPr/>
        </p:nvSpPr>
        <p:spPr>
          <a:xfrm>
            <a:off x="755721" y="1912473"/>
            <a:ext cx="2074387" cy="679577"/>
          </a:xfrm>
          <a:prstGeom prst="roundRect">
            <a:avLst>
              <a:gd name="adj" fmla="val 0"/>
            </a:avLst>
          </a:prstGeom>
          <a:solidFill>
            <a:srgbClr val="02AF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Microsoft.Phone</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20" name="Rounded Rectangle 19"/>
          <p:cNvSpPr/>
          <p:nvPr/>
        </p:nvSpPr>
        <p:spPr>
          <a:xfrm>
            <a:off x="2969527" y="1912474"/>
            <a:ext cx="2074387" cy="679576"/>
          </a:xfrm>
          <a:prstGeom prst="roundRect">
            <a:avLst>
              <a:gd name="adj" fmla="val 0"/>
            </a:avLst>
          </a:prstGeom>
          <a:solidFill>
            <a:srgbClr val="02AF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Microsoft.Networking</a:t>
            </a:r>
            <a:endParaRPr kumimoji="0" lang="en-US" sz="1428"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21" name="Rounded Rectangle 20"/>
          <p:cNvSpPr/>
          <p:nvPr/>
        </p:nvSpPr>
        <p:spPr>
          <a:xfrm>
            <a:off x="5183333" y="1912473"/>
            <a:ext cx="2074387" cy="679577"/>
          </a:xfrm>
          <a:prstGeom prst="roundRect">
            <a:avLst>
              <a:gd name="adj" fmla="val 0"/>
            </a:avLst>
          </a:prstGeom>
          <a:solidFill>
            <a:srgbClr val="02AF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Windows.Storage</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22" name="Rounded Rectangle 21"/>
          <p:cNvSpPr/>
          <p:nvPr/>
        </p:nvSpPr>
        <p:spPr>
          <a:xfrm>
            <a:off x="7397139" y="1912473"/>
            <a:ext cx="2074387" cy="679577"/>
          </a:xfrm>
          <a:prstGeom prst="roundRect">
            <a:avLst>
              <a:gd name="adj" fmla="val 0"/>
            </a:avLst>
          </a:prstGeom>
          <a:solidFill>
            <a:srgbClr val="02AF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Windows.Foundation</a:t>
            </a:r>
            <a:endParaRPr kumimoji="0" lang="en-US" sz="15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23" name="Rounded Rectangle 22"/>
          <p:cNvSpPr/>
          <p:nvPr/>
        </p:nvSpPr>
        <p:spPr>
          <a:xfrm>
            <a:off x="9610946" y="1912473"/>
            <a:ext cx="2074387" cy="679577"/>
          </a:xfrm>
          <a:prstGeom prst="roundRect">
            <a:avLst>
              <a:gd name="adj" fmla="val 0"/>
            </a:avLst>
          </a:prstGeom>
          <a:solidFill>
            <a:srgbClr val="02AFC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Microsoft.Devices</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39" name="Rounded Rectangle 38"/>
          <p:cNvSpPr/>
          <p:nvPr/>
        </p:nvSpPr>
        <p:spPr>
          <a:xfrm>
            <a:off x="751141"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System.Data</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0" name="Rounded Rectangle 39"/>
          <p:cNvSpPr/>
          <p:nvPr/>
        </p:nvSpPr>
        <p:spPr>
          <a:xfrm>
            <a:off x="2964947"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System.Windows</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1" name="Rounded Rectangle 40"/>
          <p:cNvSpPr/>
          <p:nvPr/>
        </p:nvSpPr>
        <p:spPr>
          <a:xfrm>
            <a:off x="5178753"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System.Numerics</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2" name="Rounded Rectangle 41"/>
          <p:cNvSpPr/>
          <p:nvPr/>
        </p:nvSpPr>
        <p:spPr>
          <a:xfrm>
            <a:off x="7392559"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System.Core</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3" name="Rounded Rectangle 42"/>
          <p:cNvSpPr/>
          <p:nvPr/>
        </p:nvSpPr>
        <p:spPr>
          <a:xfrm>
            <a:off x="9606366"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System.ServiceModel</a:t>
            </a:r>
            <a:endParaRPr kumimoji="0" lang="en-US" sz="15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24" name="Rounded Rectangle 23"/>
          <p:cNvSpPr/>
          <p:nvPr/>
        </p:nvSpPr>
        <p:spPr>
          <a:xfrm>
            <a:off x="755723"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System.Net</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25" name="Rounded Rectangle 24"/>
          <p:cNvSpPr/>
          <p:nvPr/>
        </p:nvSpPr>
        <p:spPr>
          <a:xfrm>
            <a:off x="2969528"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a:t>
            </a:r>
          </a:p>
        </p:txBody>
      </p:sp>
      <p:sp>
        <p:nvSpPr>
          <p:cNvPr id="26" name="Rounded Rectangle 25"/>
          <p:cNvSpPr/>
          <p:nvPr/>
        </p:nvSpPr>
        <p:spPr>
          <a:xfrm>
            <a:off x="5183334"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System.IO</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ounded Rectangle 26"/>
          <p:cNvSpPr/>
          <p:nvPr/>
        </p:nvSpPr>
        <p:spPr>
          <a:xfrm>
            <a:off x="7397139"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System.Linq</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ounded Rectangle 27"/>
          <p:cNvSpPr/>
          <p:nvPr/>
        </p:nvSpPr>
        <p:spPr>
          <a:xfrm>
            <a:off x="9610946"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System.Xml</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Left Brace 28"/>
          <p:cNvSpPr/>
          <p:nvPr/>
        </p:nvSpPr>
        <p:spPr>
          <a:xfrm rot="5400000" flipH="1">
            <a:off x="6027764" y="-673627"/>
            <a:ext cx="380946" cy="10920451"/>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w="38100" cmpd="sng">
                <a:solidFill>
                  <a:srgbClr val="000000"/>
                </a:solidFill>
                <a:prstDash val="dash"/>
              </a:ln>
              <a:solidFill>
                <a:prstClr val="black"/>
              </a:solidFill>
              <a:effectLst/>
              <a:uLnTx/>
              <a:uFillTx/>
              <a:latin typeface="Segoe UI"/>
              <a:ea typeface="+mn-ea"/>
              <a:cs typeface="+mn-cs"/>
            </a:endParaRPr>
          </a:p>
        </p:txBody>
      </p:sp>
      <p:sp>
        <p:nvSpPr>
          <p:cNvPr id="30" name="Rectangle 29"/>
          <p:cNvSpPr/>
          <p:nvPr/>
        </p:nvSpPr>
        <p:spPr>
          <a:xfrm>
            <a:off x="5332418" y="4977073"/>
            <a:ext cx="1771639" cy="166199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Semibold" panose="020B0702040204020203" pitchFamily="34" charset="0"/>
                <a:ea typeface="+mn-ea"/>
                <a:cs typeface="+mn-cs"/>
              </a:rPr>
              <a:t>C#</a:t>
            </a:r>
            <a:endParaRPr kumimoji="0" lang="en-US" sz="1020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739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iOS—100% API coverage</a:t>
            </a:r>
          </a:p>
        </p:txBody>
      </p:sp>
      <p:grpSp>
        <p:nvGrpSpPr>
          <p:cNvPr id="6" name="Group 5"/>
          <p:cNvGrpSpPr/>
          <p:nvPr/>
        </p:nvGrpSpPr>
        <p:grpSpPr>
          <a:xfrm>
            <a:off x="755721" y="1912473"/>
            <a:ext cx="10929612" cy="679577"/>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MapKit</a:t>
              </a:r>
              <a:endParaRPr kumimoji="0" lang="en-US" sz="180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UIKit</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rPr>
                <a:t>iBeacon</a:t>
              </a: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CoreGraphics</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CoreMotion</a:t>
              </a:r>
              <a:endParaRPr kumimoji="0" lang="en-US" sz="180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grpSp>
      <p:sp>
        <p:nvSpPr>
          <p:cNvPr id="34" name="Rounded Rectangle 38"/>
          <p:cNvSpPr/>
          <p:nvPr/>
        </p:nvSpPr>
        <p:spPr>
          <a:xfrm>
            <a:off x="751141"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System.Data</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35" name="Rounded Rectangle 39"/>
          <p:cNvSpPr/>
          <p:nvPr/>
        </p:nvSpPr>
        <p:spPr>
          <a:xfrm>
            <a:off x="2964947"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System.Windows</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36" name="Rounded Rectangle 40"/>
          <p:cNvSpPr/>
          <p:nvPr/>
        </p:nvSpPr>
        <p:spPr>
          <a:xfrm>
            <a:off x="5178753"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System.Numerics</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3" name="Rounded Rectangle 41"/>
          <p:cNvSpPr/>
          <p:nvPr/>
        </p:nvSpPr>
        <p:spPr>
          <a:xfrm>
            <a:off x="7392559"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System.Core</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4" name="Rounded Rectangle 42"/>
          <p:cNvSpPr/>
          <p:nvPr/>
        </p:nvSpPr>
        <p:spPr>
          <a:xfrm>
            <a:off x="9606366"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System.ServiceModel</a:t>
            </a:r>
            <a:endParaRPr kumimoji="0" lang="en-US" sz="15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5" name="Rounded Rectangle 23"/>
          <p:cNvSpPr/>
          <p:nvPr/>
        </p:nvSpPr>
        <p:spPr>
          <a:xfrm>
            <a:off x="755723"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System.Net</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6" name="Rounded Rectangle 24"/>
          <p:cNvSpPr/>
          <p:nvPr/>
        </p:nvSpPr>
        <p:spPr>
          <a:xfrm>
            <a:off x="2969528"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a:t>
            </a:r>
          </a:p>
        </p:txBody>
      </p:sp>
      <p:sp>
        <p:nvSpPr>
          <p:cNvPr id="47" name="Rounded Rectangle 25"/>
          <p:cNvSpPr/>
          <p:nvPr/>
        </p:nvSpPr>
        <p:spPr>
          <a:xfrm>
            <a:off x="5183334"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System.IO</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8" name="Rounded Rectangle 26"/>
          <p:cNvSpPr/>
          <p:nvPr/>
        </p:nvSpPr>
        <p:spPr>
          <a:xfrm>
            <a:off x="7397139"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System.Linq</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9" name="Rounded Rectangle 27"/>
          <p:cNvSpPr/>
          <p:nvPr/>
        </p:nvSpPr>
        <p:spPr>
          <a:xfrm>
            <a:off x="9610946"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System.Xml</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0" name="Left Brace 49"/>
          <p:cNvSpPr/>
          <p:nvPr/>
        </p:nvSpPr>
        <p:spPr>
          <a:xfrm rot="5400000" flipH="1">
            <a:off x="6027764" y="-673627"/>
            <a:ext cx="380946" cy="10920451"/>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w="38100" cmpd="sng">
                <a:solidFill>
                  <a:srgbClr val="000000"/>
                </a:solidFill>
                <a:prstDash val="dash"/>
              </a:ln>
              <a:solidFill>
                <a:prstClr val="black"/>
              </a:solidFill>
              <a:effectLst/>
              <a:uLnTx/>
              <a:uFillTx/>
              <a:latin typeface="Segoe UI"/>
              <a:ea typeface="+mn-ea"/>
              <a:cs typeface="+mn-cs"/>
            </a:endParaRPr>
          </a:p>
        </p:txBody>
      </p:sp>
      <p:sp>
        <p:nvSpPr>
          <p:cNvPr id="51" name="Rectangle 50"/>
          <p:cNvSpPr/>
          <p:nvPr/>
        </p:nvSpPr>
        <p:spPr>
          <a:xfrm>
            <a:off x="5332418" y="4977073"/>
            <a:ext cx="1771639" cy="166199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Semibold" panose="020B0702040204020203" pitchFamily="34" charset="0"/>
                <a:ea typeface="+mn-ea"/>
                <a:cs typeface="+mn-cs"/>
              </a:rPr>
              <a:t>C#</a:t>
            </a:r>
            <a:endParaRPr kumimoji="0" lang="en-US" sz="1020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7911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Android—100% API coverage</a:t>
            </a:r>
          </a:p>
        </p:txBody>
      </p:sp>
      <p:grpSp>
        <p:nvGrpSpPr>
          <p:cNvPr id="28" name="Group 27"/>
          <p:cNvGrpSpPr/>
          <p:nvPr/>
        </p:nvGrpSpPr>
        <p:grpSpPr>
          <a:xfrm>
            <a:off x="755721" y="1912473"/>
            <a:ext cx="10929612" cy="679577"/>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rPr>
                <a:t>Text-to-speech</a:t>
              </a:r>
            </a:p>
          </p:txBody>
        </p:sp>
        <p:sp>
          <p:nvSpPr>
            <p:cNvPr id="32" name="Rounded Rectangle 19"/>
            <p:cNvSpPr/>
            <p:nvPr/>
          </p:nvSpPr>
          <p:spPr>
            <a:xfrm>
              <a:off x="2969527" y="1912474"/>
              <a:ext cx="2074387" cy="679576"/>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ActionBar</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3" name="Rounded Rectangle 20"/>
            <p:cNvSpPr/>
            <p:nvPr/>
          </p:nvSpPr>
          <p:spPr>
            <a:xfrm>
              <a:off x="5183333" y="1912473"/>
              <a:ext cx="2074387" cy="679577"/>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rPr>
                <a:t>Printing Framework</a:t>
              </a:r>
            </a:p>
          </p:txBody>
        </p:sp>
        <p:sp>
          <p:nvSpPr>
            <p:cNvPr id="34" name="Rounded Rectangle 21"/>
            <p:cNvSpPr/>
            <p:nvPr/>
          </p:nvSpPr>
          <p:spPr>
            <a:xfrm>
              <a:off x="7397139" y="1912473"/>
              <a:ext cx="2074387" cy="679577"/>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Helvetica Light"/>
                </a:rPr>
                <a:t>Renderscript</a:t>
              </a:r>
              <a:endPar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endParaRPr>
            </a:p>
          </p:txBody>
        </p:sp>
        <p:sp>
          <p:nvSpPr>
            <p:cNvPr id="35" name="Rounded Rectangle 22"/>
            <p:cNvSpPr/>
            <p:nvPr/>
          </p:nvSpPr>
          <p:spPr>
            <a:xfrm>
              <a:off x="9610946" y="1912473"/>
              <a:ext cx="2074387" cy="679577"/>
            </a:xfrm>
            <a:prstGeom prst="roundRect">
              <a:avLst>
                <a:gd name="adj" fmla="val 0"/>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Helvetica Light"/>
                </a:rPr>
                <a:t>NFC</a:t>
              </a:r>
            </a:p>
          </p:txBody>
        </p:sp>
      </p:grpSp>
      <p:sp>
        <p:nvSpPr>
          <p:cNvPr id="36" name="Rounded Rectangle 38"/>
          <p:cNvSpPr/>
          <p:nvPr/>
        </p:nvSpPr>
        <p:spPr>
          <a:xfrm>
            <a:off x="751141"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System.Data</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3" name="Rounded Rectangle 39"/>
          <p:cNvSpPr/>
          <p:nvPr/>
        </p:nvSpPr>
        <p:spPr>
          <a:xfrm>
            <a:off x="2964947"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System.Windows</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4" name="Rounded Rectangle 40"/>
          <p:cNvSpPr/>
          <p:nvPr/>
        </p:nvSpPr>
        <p:spPr>
          <a:xfrm>
            <a:off x="5178753"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System.Numerics</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5" name="Rounded Rectangle 41"/>
          <p:cNvSpPr/>
          <p:nvPr/>
        </p:nvSpPr>
        <p:spPr>
          <a:xfrm>
            <a:off x="7392559"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System.Core</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6" name="Rounded Rectangle 42"/>
          <p:cNvSpPr/>
          <p:nvPr/>
        </p:nvSpPr>
        <p:spPr>
          <a:xfrm>
            <a:off x="9606366" y="3550540"/>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System.ServiceModel</a:t>
            </a:r>
            <a:endParaRPr kumimoji="0" lang="en-US" sz="15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7" name="Rounded Rectangle 23"/>
          <p:cNvSpPr/>
          <p:nvPr/>
        </p:nvSpPr>
        <p:spPr>
          <a:xfrm>
            <a:off x="755723"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System.Net</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endParaRPr>
          </a:p>
        </p:txBody>
      </p:sp>
      <p:sp>
        <p:nvSpPr>
          <p:cNvPr id="48" name="Rounded Rectangle 24"/>
          <p:cNvSpPr/>
          <p:nvPr/>
        </p:nvSpPr>
        <p:spPr>
          <a:xfrm>
            <a:off x="2969528"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Helvetica Light"/>
              </a:rPr>
              <a:t>System</a:t>
            </a:r>
          </a:p>
        </p:txBody>
      </p:sp>
      <p:sp>
        <p:nvSpPr>
          <p:cNvPr id="49" name="Rounded Rectangle 25"/>
          <p:cNvSpPr/>
          <p:nvPr/>
        </p:nvSpPr>
        <p:spPr>
          <a:xfrm>
            <a:off x="5183334"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System.IO</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0" name="Rounded Rectangle 26"/>
          <p:cNvSpPr/>
          <p:nvPr/>
        </p:nvSpPr>
        <p:spPr>
          <a:xfrm>
            <a:off x="7397139"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System.Linq</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1" name="Rounded Rectangle 27"/>
          <p:cNvSpPr/>
          <p:nvPr/>
        </p:nvSpPr>
        <p:spPr>
          <a:xfrm>
            <a:off x="9610946" y="2725158"/>
            <a:ext cx="2074387" cy="679578"/>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666"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System.Xml</a:t>
            </a:r>
            <a:endParaRPr kumimoji="0" lang="en-US" sz="1801"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52" name="Left Brace 51"/>
          <p:cNvSpPr/>
          <p:nvPr/>
        </p:nvSpPr>
        <p:spPr>
          <a:xfrm rot="5400000" flipH="1">
            <a:off x="6027764" y="-673627"/>
            <a:ext cx="380946" cy="10920451"/>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w="38100" cmpd="sng">
                <a:solidFill>
                  <a:srgbClr val="000000"/>
                </a:solidFill>
                <a:prstDash val="dash"/>
              </a:ln>
              <a:solidFill>
                <a:prstClr val="black"/>
              </a:solidFill>
              <a:effectLst/>
              <a:uLnTx/>
              <a:uFillTx/>
              <a:latin typeface="Segoe UI"/>
              <a:ea typeface="+mn-ea"/>
              <a:cs typeface="+mn-cs"/>
            </a:endParaRPr>
          </a:p>
        </p:txBody>
      </p:sp>
      <p:sp>
        <p:nvSpPr>
          <p:cNvPr id="53" name="Rectangle 52"/>
          <p:cNvSpPr/>
          <p:nvPr/>
        </p:nvSpPr>
        <p:spPr>
          <a:xfrm>
            <a:off x="5332418" y="4977073"/>
            <a:ext cx="1771639" cy="1661993"/>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20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Semibold" panose="020B0702040204020203" pitchFamily="34" charset="0"/>
                <a:ea typeface="+mn-ea"/>
                <a:cs typeface="+mn-cs"/>
              </a:rPr>
              <a:t>C#</a:t>
            </a:r>
            <a:endParaRPr kumimoji="0" lang="en-US" sz="1020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4384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sharing stats</a:t>
            </a:r>
          </a:p>
        </p:txBody>
      </p:sp>
      <p:sp>
        <p:nvSpPr>
          <p:cNvPr id="91" name="TextBox 90"/>
          <p:cNvSpPr txBox="1"/>
          <p:nvPr/>
        </p:nvSpPr>
        <p:spPr>
          <a:xfrm>
            <a:off x="6002938" y="4510293"/>
            <a:ext cx="1219028" cy="406265"/>
          </a:xfrm>
          <a:prstGeom prst="rect">
            <a:avLst/>
          </a:prstGeom>
          <a:noFill/>
          <a:ln>
            <a:noFill/>
          </a:ln>
        </p:spPr>
        <p:txBody>
          <a:bodyPr wrap="square" rtlCol="0">
            <a:spAutoFit/>
          </a:bodyPr>
          <a:lstStyle/>
          <a:p>
            <a:pPr marL="0" marR="0" lvl="0" indent="0" algn="r" defTabSz="6216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rPr>
              <a:t>Mac</a:t>
            </a:r>
          </a:p>
        </p:txBody>
      </p:sp>
      <p:sp>
        <p:nvSpPr>
          <p:cNvPr id="92" name="TextBox 91"/>
          <p:cNvSpPr txBox="1"/>
          <p:nvPr/>
        </p:nvSpPr>
        <p:spPr>
          <a:xfrm>
            <a:off x="6028335" y="3234296"/>
            <a:ext cx="1219028" cy="406265"/>
          </a:xfrm>
          <a:prstGeom prst="rect">
            <a:avLst/>
          </a:prstGeom>
          <a:noFill/>
          <a:ln>
            <a:noFill/>
          </a:ln>
        </p:spPr>
        <p:txBody>
          <a:bodyPr wrap="square" rtlCol="0">
            <a:spAutoFit/>
          </a:bodyPr>
          <a:lstStyle/>
          <a:p>
            <a:pPr marL="0" marR="0" lvl="0" indent="0" algn="r" defTabSz="6216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rPr>
              <a:t>iOS</a:t>
            </a:r>
          </a:p>
        </p:txBody>
      </p:sp>
      <p:sp>
        <p:nvSpPr>
          <p:cNvPr id="93" name="TextBox 92"/>
          <p:cNvSpPr txBox="1"/>
          <p:nvPr/>
        </p:nvSpPr>
        <p:spPr>
          <a:xfrm>
            <a:off x="6028335" y="1958300"/>
            <a:ext cx="1219028" cy="406265"/>
          </a:xfrm>
          <a:prstGeom prst="rect">
            <a:avLst/>
          </a:prstGeom>
          <a:noFill/>
          <a:ln>
            <a:noFill/>
          </a:ln>
        </p:spPr>
        <p:txBody>
          <a:bodyPr wrap="square" rtlCol="0">
            <a:spAutoFit/>
          </a:bodyPr>
          <a:lstStyle/>
          <a:p>
            <a:pPr marL="0" marR="0" lvl="0" indent="0" algn="r" defTabSz="6216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rPr>
              <a:t>Android</a:t>
            </a:r>
          </a:p>
        </p:txBody>
      </p:sp>
      <p:sp>
        <p:nvSpPr>
          <p:cNvPr id="95" name="TextBox 94"/>
          <p:cNvSpPr txBox="1"/>
          <p:nvPr/>
        </p:nvSpPr>
        <p:spPr>
          <a:xfrm>
            <a:off x="5190253" y="5818551"/>
            <a:ext cx="1955523" cy="406265"/>
          </a:xfrm>
          <a:prstGeom prst="rect">
            <a:avLst/>
          </a:prstGeom>
          <a:noFill/>
          <a:ln>
            <a:noFill/>
          </a:ln>
        </p:spPr>
        <p:txBody>
          <a:bodyPr wrap="square" rtlCol="0">
            <a:spAutoFit/>
          </a:bodyPr>
          <a:lstStyle/>
          <a:p>
            <a:pPr marL="0" marR="0" lvl="0" indent="0" algn="r" defTabSz="621697" rtl="0" eaLnBrk="1" fontAlgn="auto" latinLnBrk="0" hangingPunct="1">
              <a:lnSpc>
                <a:spcPct val="100000"/>
              </a:lnSpc>
              <a:spcBef>
                <a:spcPts val="0"/>
              </a:spcBef>
              <a:spcAft>
                <a:spcPts val="0"/>
              </a:spcAft>
              <a:buClrTx/>
              <a:buSzTx/>
              <a:buFontTx/>
              <a:buNone/>
              <a:tabLst/>
              <a:defRPr/>
            </a:pPr>
            <a:r>
              <a:rPr kumimoji="0" lang="en-US" sz="2040"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rPr>
              <a:t>Windows</a:t>
            </a:r>
          </a:p>
        </p:txBody>
      </p:sp>
      <p:grpSp>
        <p:nvGrpSpPr>
          <p:cNvPr id="96" name="Group 95"/>
          <p:cNvGrpSpPr/>
          <p:nvPr/>
        </p:nvGrpSpPr>
        <p:grpSpPr>
          <a:xfrm>
            <a:off x="4110905" y="751970"/>
            <a:ext cx="7187573" cy="5942757"/>
            <a:chOff x="834468" y="525462"/>
            <a:chExt cx="7188588" cy="5943600"/>
          </a:xfrm>
        </p:grpSpPr>
        <p:sp>
          <p:nvSpPr>
            <p:cNvPr id="36" name="TextBox 35"/>
            <p:cNvSpPr txBox="1"/>
            <p:nvPr/>
          </p:nvSpPr>
          <p:spPr>
            <a:xfrm>
              <a:off x="4541837" y="537918"/>
              <a:ext cx="981075" cy="369512"/>
            </a:xfrm>
            <a:prstGeom prst="rect">
              <a:avLst/>
            </a:prstGeom>
            <a:noFill/>
            <a:ln>
              <a:noFill/>
            </a:ln>
          </p:spPr>
          <p:txBody>
            <a:bodyPr wrap="square" rtlCol="0">
              <a:spAutoFit/>
            </a:bodyPr>
            <a:lstStyle/>
            <a:p>
              <a:pPr marL="0" marR="0" lvl="0" indent="0" algn="ctr" defTabSz="62169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err="1">
                  <a:ln>
                    <a:noFill/>
                  </a:ln>
                  <a:gradFill>
                    <a:gsLst>
                      <a:gs pos="5439">
                        <a:prstClr val="black"/>
                      </a:gs>
                      <a:gs pos="75000">
                        <a:prstClr val="black"/>
                      </a:gs>
                    </a:gsLst>
                    <a:lin ang="5400000" scaled="0"/>
                  </a:gradFill>
                  <a:effectLst/>
                  <a:uLnTx/>
                  <a:uFillTx/>
                  <a:latin typeface="Segoe UI"/>
                  <a:ea typeface="+mn-ea"/>
                  <a:cs typeface="+mn-cs"/>
                </a:rPr>
                <a:t>iCircuit</a:t>
              </a:r>
              <a:endParaRPr kumimoji="0" lang="en-US" sz="1801"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endParaRPr>
            </a:p>
          </p:txBody>
        </p:sp>
        <p:sp>
          <p:nvSpPr>
            <p:cNvPr id="37" name="TextBox 36"/>
            <p:cNvSpPr txBox="1"/>
            <p:nvPr/>
          </p:nvSpPr>
          <p:spPr>
            <a:xfrm>
              <a:off x="6232354" y="525462"/>
              <a:ext cx="1524000" cy="369512"/>
            </a:xfrm>
            <a:prstGeom prst="rect">
              <a:avLst/>
            </a:prstGeom>
            <a:noFill/>
            <a:ln>
              <a:noFill/>
            </a:ln>
          </p:spPr>
          <p:txBody>
            <a:bodyPr wrap="square" rtlCol="0">
              <a:spAutoFit/>
            </a:bodyPr>
            <a:lstStyle/>
            <a:p>
              <a:pPr marL="0" marR="0" lvl="0" indent="0" algn="ctr" defTabSz="621697" rtl="0" eaLnBrk="1" fontAlgn="auto" latinLnBrk="0" hangingPunct="1">
                <a:lnSpc>
                  <a:spcPct val="100000"/>
                </a:lnSpc>
                <a:spcBef>
                  <a:spcPts val="0"/>
                </a:spcBef>
                <a:spcAft>
                  <a:spcPts val="0"/>
                </a:spcAft>
                <a:buClrTx/>
                <a:buSzTx/>
                <a:buFontTx/>
                <a:buNone/>
                <a:tabLst/>
                <a:defRPr/>
              </a:pPr>
              <a:r>
                <a:rPr kumimoji="0" lang="en-US" sz="1801"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a:ea typeface="+mn-ea"/>
                  <a:cs typeface="+mn-cs"/>
                </a:rPr>
                <a:t>Touch Draw</a:t>
              </a:r>
            </a:p>
          </p:txBody>
        </p:sp>
        <p:graphicFrame>
          <p:nvGraphicFramePr>
            <p:cNvPr id="53" name="Chart 52"/>
            <p:cNvGraphicFramePr/>
            <p:nvPr>
              <p:extLst/>
            </p:nvPr>
          </p:nvGraphicFramePr>
          <p:xfrm>
            <a:off x="4008438" y="1035375"/>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035375"/>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834468" y="3033334"/>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cxnSp>
        <p:nvCxnSpPr>
          <p:cNvPr id="6" name="Straight Connector 5"/>
          <p:cNvCxnSpPr/>
          <p:nvPr/>
        </p:nvCxnSpPr>
        <p:spPr>
          <a:xfrm>
            <a:off x="5571200" y="5323320"/>
            <a:ext cx="5942757"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571200" y="4018389"/>
            <a:ext cx="5942757"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571200" y="2703744"/>
            <a:ext cx="5942757"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reeform 5"/>
          <p:cNvSpPr>
            <a:spLocks/>
          </p:cNvSpPr>
          <p:nvPr/>
        </p:nvSpPr>
        <p:spPr bwMode="auto">
          <a:xfrm>
            <a:off x="10092373" y="5900147"/>
            <a:ext cx="355095" cy="350143"/>
          </a:xfrm>
          <a:custGeom>
            <a:avLst/>
            <a:gdLst>
              <a:gd name="T0" fmla="*/ 548 w 3873"/>
              <a:gd name="T1" fmla="*/ 0 h 3819"/>
              <a:gd name="T2" fmla="*/ 1952 w 3873"/>
              <a:gd name="T3" fmla="*/ 1397 h 3819"/>
              <a:gd name="T4" fmla="*/ 3325 w 3873"/>
              <a:gd name="T5" fmla="*/ 0 h 3819"/>
              <a:gd name="T6" fmla="*/ 3801 w 3873"/>
              <a:gd name="T7" fmla="*/ 545 h 3819"/>
              <a:gd name="T8" fmla="*/ 2454 w 3873"/>
              <a:gd name="T9" fmla="*/ 1899 h 3819"/>
              <a:gd name="T10" fmla="*/ 3873 w 3873"/>
              <a:gd name="T11" fmla="*/ 3311 h 3819"/>
              <a:gd name="T12" fmla="*/ 3325 w 3873"/>
              <a:gd name="T13" fmla="*/ 3819 h 3819"/>
              <a:gd name="T14" fmla="*/ 1928 w 3873"/>
              <a:gd name="T15" fmla="*/ 2430 h 3819"/>
              <a:gd name="T16" fmla="*/ 548 w 3873"/>
              <a:gd name="T17" fmla="*/ 3819 h 3819"/>
              <a:gd name="T18" fmla="*/ 72 w 3873"/>
              <a:gd name="T19" fmla="*/ 3311 h 3819"/>
              <a:gd name="T20" fmla="*/ 1426 w 3873"/>
              <a:gd name="T21" fmla="*/ 1931 h 3819"/>
              <a:gd name="T22" fmla="*/ 0 w 3873"/>
              <a:gd name="T23" fmla="*/ 510 h 3819"/>
              <a:gd name="T24" fmla="*/ 548 w 3873"/>
              <a:gd name="T25" fmla="*/ 0 h 3819"/>
              <a:gd name="T26" fmla="*/ 548 w 3873"/>
              <a:gd name="T27" fmla="*/ 0 h 3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3" h="3819">
                <a:moveTo>
                  <a:pt x="548" y="0"/>
                </a:moveTo>
                <a:lnTo>
                  <a:pt x="1952" y="1397"/>
                </a:lnTo>
                <a:lnTo>
                  <a:pt x="3325" y="0"/>
                </a:lnTo>
                <a:lnTo>
                  <a:pt x="3801" y="545"/>
                </a:lnTo>
                <a:lnTo>
                  <a:pt x="2454" y="1899"/>
                </a:lnTo>
                <a:lnTo>
                  <a:pt x="3873" y="3311"/>
                </a:lnTo>
                <a:lnTo>
                  <a:pt x="3325" y="3819"/>
                </a:lnTo>
                <a:lnTo>
                  <a:pt x="1928" y="2430"/>
                </a:lnTo>
                <a:lnTo>
                  <a:pt x="548" y="3819"/>
                </a:lnTo>
                <a:lnTo>
                  <a:pt x="72" y="3311"/>
                </a:lnTo>
                <a:lnTo>
                  <a:pt x="1426" y="1931"/>
                </a:lnTo>
                <a:lnTo>
                  <a:pt x="0" y="510"/>
                </a:lnTo>
                <a:lnTo>
                  <a:pt x="548" y="0"/>
                </a:lnTo>
                <a:lnTo>
                  <a:pt x="548" y="0"/>
                </a:lnTo>
                <a:close/>
              </a:path>
            </a:pathLst>
          </a:custGeom>
          <a:solidFill>
            <a:srgbClr val="505050"/>
          </a:solidFill>
          <a:ln>
            <a:noFill/>
          </a:ln>
        </p:spPr>
        <p:txBody>
          <a:bodyPr vert="horz" wrap="square" lIns="46630" tIns="23315" rIns="46630" bIns="23315"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5101884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3"/>
          <a:stretch>
            <a:fillRect/>
          </a:stretch>
        </p:blipFill>
        <p:spPr>
          <a:xfrm>
            <a:off x="10609007" y="2132155"/>
            <a:ext cx="1289023" cy="2213908"/>
          </a:xfrm>
          <a:prstGeom prst="rect">
            <a:avLst/>
          </a:prstGeom>
        </p:spPr>
      </p:pic>
      <p:pic>
        <p:nvPicPr>
          <p:cNvPr id="36" name="Picture 35"/>
          <p:cNvPicPr>
            <a:picLocks noChangeAspect="1"/>
          </p:cNvPicPr>
          <p:nvPr/>
        </p:nvPicPr>
        <p:blipFill>
          <a:blip r:embed="rId3"/>
          <a:stretch>
            <a:fillRect/>
          </a:stretch>
        </p:blipFill>
        <p:spPr>
          <a:xfrm>
            <a:off x="4521913" y="2141811"/>
            <a:ext cx="1289023" cy="2213908"/>
          </a:xfrm>
          <a:prstGeom prst="rect">
            <a:avLst/>
          </a:prstGeom>
        </p:spPr>
      </p:pic>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4294967295"/>
          </p:nvPr>
        </p:nvSpPr>
        <p:spPr>
          <a:xfrm>
            <a:off x="457200" y="4757738"/>
            <a:ext cx="4933950" cy="1265237"/>
          </a:xfrm>
        </p:spPr>
        <p:txBody>
          <a:bodyPr lIns="91440">
            <a:noAutofit/>
          </a:bodyPr>
          <a:lstStyle/>
          <a:p>
            <a:pPr marL="0" lvl="1" indent="0">
              <a:lnSpc>
                <a:spcPct val="110000"/>
              </a:lnSpc>
              <a:spcBef>
                <a:spcPts val="1224"/>
              </a:spcBef>
              <a:buNone/>
            </a:pPr>
            <a:r>
              <a:rPr lang="en-US" sz="2000" b="1" dirty="0" err="1">
                <a:gradFill>
                  <a:gsLst>
                    <a:gs pos="1250">
                      <a:srgbClr val="6A3F9A"/>
                    </a:gs>
                    <a:gs pos="100000">
                      <a:srgbClr val="6A3F9A"/>
                    </a:gs>
                  </a:gsLst>
                  <a:lin ang="5400000" scaled="0"/>
                </a:gradFill>
              </a:rPr>
              <a:t>Xamarin.iOS</a:t>
            </a:r>
            <a:r>
              <a:rPr lang="en-US" sz="2000" b="1" dirty="0">
                <a:solidFill>
                  <a:srgbClr val="4C68B1"/>
                </a:solidFill>
              </a:rPr>
              <a:t> </a:t>
            </a:r>
            <a:r>
              <a:rPr lang="en-US" sz="2000" dirty="0"/>
              <a:t>does full Ahead Of Time (AOT) compilation to produce an ARM binary for Apple’s App Store.</a:t>
            </a:r>
          </a:p>
        </p:txBody>
      </p:sp>
      <p:sp>
        <p:nvSpPr>
          <p:cNvPr id="4" name="Text Placeholder 3"/>
          <p:cNvSpPr>
            <a:spLocks noGrp="1"/>
          </p:cNvSpPr>
          <p:nvPr>
            <p:ph type="body" sz="quarter" idx="4294967295"/>
          </p:nvPr>
        </p:nvSpPr>
        <p:spPr>
          <a:xfrm>
            <a:off x="6473817" y="4757738"/>
            <a:ext cx="4232275" cy="1265237"/>
          </a:xfrm>
        </p:spPr>
        <p:txBody>
          <a:bodyPr lIns="91440">
            <a:normAutofit/>
          </a:bodyPr>
          <a:lstStyle/>
          <a:p>
            <a:pPr marL="0" lvl="1" indent="0" defTabSz="456974">
              <a:lnSpc>
                <a:spcPct val="110000"/>
              </a:lnSpc>
              <a:buNone/>
              <a:defRPr/>
            </a:pPr>
            <a:r>
              <a:rPr lang="en-US" sz="2000" b="1" dirty="0" err="1">
                <a:gradFill>
                  <a:gsLst>
                    <a:gs pos="1250">
                      <a:srgbClr val="3BB8AA"/>
                    </a:gs>
                    <a:gs pos="100000">
                      <a:srgbClr val="3BB8AA"/>
                    </a:gs>
                  </a:gsLst>
                  <a:lin ang="5400000" scaled="0"/>
                </a:gradFill>
              </a:rPr>
              <a:t>Xamarin.Android</a:t>
            </a:r>
            <a:r>
              <a:rPr lang="en-US" sz="2000" dirty="0">
                <a:solidFill>
                  <a:schemeClr val="tx1"/>
                </a:solidFill>
              </a:rPr>
              <a:t> </a:t>
            </a:r>
            <a:r>
              <a:rPr lang="en-US" sz="2000" dirty="0"/>
              <a:t>takes advantage of Just In Time (JIT) compilation on the Android device.</a:t>
            </a:r>
          </a:p>
        </p:txBody>
      </p:sp>
      <p:sp>
        <p:nvSpPr>
          <p:cNvPr id="14" name="Rectangle 13"/>
          <p:cNvSpPr/>
          <p:nvPr/>
        </p:nvSpPr>
        <p:spPr>
          <a:xfrm>
            <a:off x="4640191" y="2266158"/>
            <a:ext cx="1049179" cy="1752517"/>
          </a:xfrm>
          <a:prstGeom prst="rect">
            <a:avLst/>
          </a:prstGeom>
          <a:solidFill>
            <a:srgbClr val="6A3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prstClr val="white"/>
              </a:solidFill>
              <a:effectLst/>
              <a:uLnTx/>
              <a:uFillTx/>
              <a:latin typeface="Segoe UI"/>
              <a:ea typeface="+mn-ea"/>
              <a:cs typeface="+mn-cs"/>
            </a:endParaRPr>
          </a:p>
        </p:txBody>
      </p:sp>
      <p:sp>
        <p:nvSpPr>
          <p:cNvPr id="15" name="Oval 14"/>
          <p:cNvSpPr/>
          <p:nvPr/>
        </p:nvSpPr>
        <p:spPr>
          <a:xfrm>
            <a:off x="4732480" y="2438053"/>
            <a:ext cx="864601" cy="864601"/>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4703612" y="3449524"/>
            <a:ext cx="956891" cy="528350"/>
          </a:xfrm>
          <a:prstGeom prst="rect">
            <a:avLst/>
          </a:prstGeom>
          <a:noFill/>
        </p:spPr>
        <p:txBody>
          <a:bodyPr wrap="square" rtlCol="0">
            <a:spAutoFit/>
          </a:bodyPr>
          <a:lstStyle/>
          <a:p>
            <a:pPr marL="0" marR="0" lvl="0" indent="0" algn="l" defTabSz="932742" rtl="0" eaLnBrk="1" fontAlgn="auto" latinLnBrk="0" hangingPunct="1">
              <a:lnSpc>
                <a:spcPts val="1734"/>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sp>
        <p:nvSpPr>
          <p:cNvPr id="27" name="Rounded Rectangle 26"/>
          <p:cNvSpPr/>
          <p:nvPr/>
        </p:nvSpPr>
        <p:spPr>
          <a:xfrm>
            <a:off x="3284872" y="2973489"/>
            <a:ext cx="865278" cy="865278"/>
          </a:xfrm>
          <a:prstGeom prst="roundRect">
            <a:avLst/>
          </a:prstGeom>
          <a:solidFill>
            <a:srgbClr val="6A3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2047508" y="2955386"/>
            <a:ext cx="908579" cy="90857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2997761"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7200" y="2746294"/>
            <a:ext cx="671831" cy="37484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457200" y="3222252"/>
            <a:ext cx="472961" cy="37484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457200" y="3736364"/>
            <a:ext cx="1071667" cy="37484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a:endCxn id="32" idx="3"/>
          </p:cNvCxnSpPr>
          <p:nvPr/>
        </p:nvCxnSpPr>
        <p:spPr>
          <a:xfrm flipH="1">
            <a:off x="930161" y="3406130"/>
            <a:ext cx="1053928" cy="354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1129031" y="2933717"/>
            <a:ext cx="855056" cy="30697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1495959" y="3607834"/>
            <a:ext cx="488128" cy="33023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198517"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9371966" y="2973490"/>
            <a:ext cx="865278" cy="865278"/>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8134603" y="2955386"/>
            <a:ext cx="908579" cy="90857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9084856"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473817" y="2746294"/>
            <a:ext cx="742308" cy="37484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473817" y="3222252"/>
            <a:ext cx="509245" cy="37484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473817" y="3736365"/>
            <a:ext cx="1071667" cy="374846"/>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gradFill>
                  <a:gsLst>
                    <a:gs pos="5439">
                      <a:prstClr val="black"/>
                    </a:gs>
                    <a:gs pos="75000">
                      <a:prstClr val="black"/>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a:endCxn id="53" idx="3"/>
          </p:cNvCxnSpPr>
          <p:nvPr/>
        </p:nvCxnSpPr>
        <p:spPr>
          <a:xfrm flipH="1">
            <a:off x="6983062" y="3406131"/>
            <a:ext cx="1088122" cy="3544"/>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216125" y="2933717"/>
            <a:ext cx="855057" cy="30697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583054" y="3607834"/>
            <a:ext cx="488128" cy="330236"/>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285612" y="3409381"/>
            <a:ext cx="2125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10727285" y="2256502"/>
            <a:ext cx="1049179" cy="1752517"/>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solidFill>
                <a:prstClr val="white"/>
              </a:solidFill>
              <a:effectLst/>
              <a:uLnTx/>
              <a:uFillTx/>
              <a:latin typeface="Segoe UI"/>
              <a:ea typeface="+mn-ea"/>
              <a:cs typeface="+mn-cs"/>
            </a:endParaRPr>
          </a:p>
        </p:txBody>
      </p:sp>
      <p:sp>
        <p:nvSpPr>
          <p:cNvPr id="66" name="Oval 65"/>
          <p:cNvSpPr/>
          <p:nvPr/>
        </p:nvSpPr>
        <p:spPr>
          <a:xfrm>
            <a:off x="10819574" y="2428397"/>
            <a:ext cx="864601" cy="864601"/>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IL</a:t>
            </a:r>
            <a:br>
              <a:rPr kumimoji="0" lang="en-US" sz="9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9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t>
            </a:r>
            <a:br>
              <a:rPr kumimoji="0" lang="en-US" sz="9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900"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10790706" y="3439868"/>
            <a:ext cx="956890" cy="528350"/>
          </a:xfrm>
          <a:prstGeom prst="rect">
            <a:avLst/>
          </a:prstGeom>
          <a:noFill/>
        </p:spPr>
        <p:txBody>
          <a:bodyPr wrap="square" rtlCol="0">
            <a:spAutoFit/>
          </a:bodyPr>
          <a:lstStyle/>
          <a:p>
            <a:pPr marL="0" marR="0" lvl="0" indent="0" algn="l" defTabSz="932742" rtl="0" eaLnBrk="1" fontAlgn="auto" latinLnBrk="0" hangingPunct="1">
              <a:lnSpc>
                <a:spcPts val="1734"/>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5439">
                      <a:prstClr val="white"/>
                    </a:gs>
                    <a:gs pos="75000">
                      <a:prstClr val="white"/>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spTree>
    <p:extLst>
      <p:ext uri="{BB962C8B-B14F-4D97-AF65-F5344CB8AC3E}">
        <p14:creationId xmlns:p14="http://schemas.microsoft.com/office/powerpoint/2010/main" val="344273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Always up-to-date</a:t>
            </a:r>
            <a:endParaRPr lang="en-US" dirty="0"/>
          </a:p>
        </p:txBody>
      </p:sp>
      <p:sp>
        <p:nvSpPr>
          <p:cNvPr id="15" name="Text Placeholder 7"/>
          <p:cNvSpPr>
            <a:spLocks noGrp="1"/>
          </p:cNvSpPr>
          <p:nvPr>
            <p:ph type="body" sz="quarter" idx="10"/>
          </p:nvPr>
        </p:nvSpPr>
        <p:spPr>
          <a:xfrm>
            <a:off x="274639" y="1212849"/>
            <a:ext cx="5486399" cy="4136517"/>
          </a:xfrm>
        </p:spPr>
        <p:txBody>
          <a:bodyPr/>
          <a:lstStyle/>
          <a:p>
            <a:r>
              <a:rPr lang="en-US" sz="3600" dirty="0"/>
              <a:t>Same-day support:</a:t>
            </a:r>
          </a:p>
          <a:p>
            <a:pPr lvl="1">
              <a:spcBef>
                <a:spcPts val="600"/>
              </a:spcBef>
            </a:pPr>
            <a:r>
              <a:rPr lang="en-US" sz="3600" dirty="0"/>
              <a:t>iOS 5</a:t>
            </a:r>
          </a:p>
          <a:p>
            <a:pPr lvl="1">
              <a:spcBef>
                <a:spcPts val="600"/>
              </a:spcBef>
            </a:pPr>
            <a:r>
              <a:rPr lang="en-US" sz="3600" dirty="0"/>
              <a:t>iOS 6</a:t>
            </a:r>
          </a:p>
          <a:p>
            <a:pPr lvl="1">
              <a:spcBef>
                <a:spcPts val="600"/>
              </a:spcBef>
            </a:pPr>
            <a:r>
              <a:rPr lang="en-US" sz="3600" dirty="0"/>
              <a:t>iOS 7</a:t>
            </a:r>
          </a:p>
          <a:p>
            <a:pPr lvl="1">
              <a:spcBef>
                <a:spcPts val="600"/>
              </a:spcBef>
            </a:pPr>
            <a:r>
              <a:rPr lang="en-US" sz="3600" dirty="0"/>
              <a:t>iOS 8</a:t>
            </a:r>
          </a:p>
          <a:p>
            <a:pPr lvl="1">
              <a:spcBef>
                <a:spcPts val="600"/>
              </a:spcBef>
            </a:pPr>
            <a:r>
              <a:rPr lang="en-US" sz="3600" dirty="0"/>
              <a:t>iOS 9</a:t>
            </a:r>
          </a:p>
          <a:p>
            <a:pPr lvl="1">
              <a:spcBef>
                <a:spcPts val="600"/>
              </a:spcBef>
            </a:pPr>
            <a:r>
              <a:rPr lang="en-US" sz="3600" dirty="0"/>
              <a:t>iOS 10</a:t>
            </a:r>
          </a:p>
        </p:txBody>
      </p:sp>
      <p:sp>
        <p:nvSpPr>
          <p:cNvPr id="7" name="Text Placeholder 6"/>
          <p:cNvSpPr>
            <a:spLocks noGrp="1"/>
          </p:cNvSpPr>
          <p:nvPr>
            <p:ph type="body" sz="quarter" idx="11"/>
          </p:nvPr>
        </p:nvSpPr>
        <p:spPr>
          <a:xfrm>
            <a:off x="6675439" y="1212849"/>
            <a:ext cx="5486399" cy="4136517"/>
          </a:xfrm>
        </p:spPr>
        <p:txBody>
          <a:bodyPr/>
          <a:lstStyle/>
          <a:p>
            <a:r>
              <a:rPr lang="en-US" sz="3600" dirty="0"/>
              <a:t>Full support for:</a:t>
            </a:r>
          </a:p>
          <a:p>
            <a:pPr lvl="1">
              <a:spcBef>
                <a:spcPts val="600"/>
              </a:spcBef>
            </a:pPr>
            <a:r>
              <a:rPr lang="en-US" sz="3600" dirty="0"/>
              <a:t>Apple Watch</a:t>
            </a:r>
          </a:p>
          <a:p>
            <a:pPr lvl="1">
              <a:spcBef>
                <a:spcPts val="600"/>
              </a:spcBef>
            </a:pPr>
            <a:r>
              <a:rPr lang="en-US" sz="3600" dirty="0"/>
              <a:t>Apple TV</a:t>
            </a:r>
          </a:p>
          <a:p>
            <a:pPr lvl="1">
              <a:spcBef>
                <a:spcPts val="600"/>
              </a:spcBef>
            </a:pPr>
            <a:r>
              <a:rPr lang="en-US" sz="3600" dirty="0"/>
              <a:t>Android Wear</a:t>
            </a:r>
          </a:p>
          <a:p>
            <a:pPr lvl="1">
              <a:spcBef>
                <a:spcPts val="600"/>
              </a:spcBef>
            </a:pPr>
            <a:r>
              <a:rPr lang="en-US" sz="3600" dirty="0"/>
              <a:t>Amazon Fire TV</a:t>
            </a:r>
          </a:p>
          <a:p>
            <a:pPr lvl="1">
              <a:spcBef>
                <a:spcPts val="600"/>
              </a:spcBef>
            </a:pPr>
            <a:r>
              <a:rPr lang="en-US" sz="3600" dirty="0"/>
              <a:t>Google Glass</a:t>
            </a:r>
          </a:p>
          <a:p>
            <a:pPr lvl="1">
              <a:spcBef>
                <a:spcPts val="600"/>
              </a:spcBef>
            </a:pPr>
            <a:r>
              <a:rPr lang="en-US" sz="3600" dirty="0"/>
              <a:t>and much more</a:t>
            </a:r>
          </a:p>
        </p:txBody>
      </p:sp>
    </p:spTree>
    <p:extLst>
      <p:ext uri="{BB962C8B-B14F-4D97-AF65-F5344CB8AC3E}">
        <p14:creationId xmlns:p14="http://schemas.microsoft.com/office/powerpoint/2010/main" val="312372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2221528" y="1594448"/>
            <a:ext cx="8445978" cy="5046711"/>
            <a:chOff x="-1447800" y="1422399"/>
            <a:chExt cx="8852484" cy="5289609"/>
          </a:xfrm>
          <a:effectLst/>
        </p:grpSpPr>
        <p:pic>
          <p:nvPicPr>
            <p:cNvPr id="11" name="Picture 10" descr="PC_FrontFram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422399"/>
              <a:ext cx="8852484" cy="5289609"/>
            </a:xfrm>
            <a:prstGeom prst="rect">
              <a:avLst/>
            </a:prstGeom>
          </p:spPr>
        </p:pic>
        <p:pic>
          <p:nvPicPr>
            <p:cNvPr id="12" name="Picture 11"/>
            <p:cNvPicPr>
              <a:picLocks noChangeAspect="1"/>
            </p:cNvPicPr>
            <p:nvPr/>
          </p:nvPicPr>
          <p:blipFill>
            <a:blip r:embed="rId4"/>
            <a:stretch>
              <a:fillRect/>
            </a:stretch>
          </p:blipFill>
          <p:spPr>
            <a:xfrm>
              <a:off x="-343232" y="1766513"/>
              <a:ext cx="6632511" cy="4133806"/>
            </a:xfrm>
            <a:prstGeom prst="rect">
              <a:avLst/>
            </a:prstGeom>
          </p:spPr>
        </p:pic>
      </p:grpSp>
      <p:sp>
        <p:nvSpPr>
          <p:cNvPr id="3" name="Title 2"/>
          <p:cNvSpPr>
            <a:spLocks noGrp="1"/>
          </p:cNvSpPr>
          <p:nvPr>
            <p:ph type="title"/>
          </p:nvPr>
        </p:nvSpPr>
        <p:spPr>
          <a:xfrm>
            <a:off x="274639" y="295274"/>
            <a:ext cx="11889564" cy="917575"/>
          </a:xfrm>
        </p:spPr>
        <p:txBody>
          <a:bodyPr>
            <a:normAutofit/>
          </a:bodyPr>
          <a:lstStyle/>
          <a:p>
            <a:r>
              <a:rPr lang="en-US" sz="4080" dirty="0">
                <a:gradFill>
                  <a:gsLst>
                    <a:gs pos="1250">
                      <a:schemeClr val="tx1"/>
                    </a:gs>
                    <a:gs pos="100000">
                      <a:schemeClr val="tx1"/>
                    </a:gs>
                  </a:gsLst>
                  <a:lin ang="5400000" scaled="0"/>
                </a:gradFill>
              </a:rPr>
              <a:t>Xamarin for Visual Studio</a:t>
            </a:r>
          </a:p>
        </p:txBody>
      </p:sp>
      <p:grpSp>
        <p:nvGrpSpPr>
          <p:cNvPr id="7" name="Group 6"/>
          <p:cNvGrpSpPr/>
          <p:nvPr/>
        </p:nvGrpSpPr>
        <p:grpSpPr>
          <a:xfrm>
            <a:off x="6224451" y="1709337"/>
            <a:ext cx="8691286" cy="5018240"/>
            <a:chOff x="4445423" y="1314115"/>
            <a:chExt cx="9176585" cy="5298445"/>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5423" y="1314115"/>
              <a:ext cx="9176585" cy="5298445"/>
            </a:xfrm>
            <a:prstGeom prst="rect">
              <a:avLst/>
            </a:prstGeom>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7764" y="1639171"/>
              <a:ext cx="6751902" cy="41227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grpSp>
      <p:sp>
        <p:nvSpPr>
          <p:cNvPr id="15" name="Title 2"/>
          <p:cNvSpPr txBox="1">
            <a:spLocks/>
          </p:cNvSpPr>
          <p:nvPr/>
        </p:nvSpPr>
        <p:spPr>
          <a:xfrm>
            <a:off x="7614357" y="295274"/>
            <a:ext cx="4560930" cy="91757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466344" rtl="0" eaLnBrk="1" fontAlgn="auto" latinLnBrk="0" hangingPunct="1">
              <a:lnSpc>
                <a:spcPct val="90000"/>
              </a:lnSpc>
              <a:spcBef>
                <a:spcPct val="0"/>
              </a:spcBef>
              <a:spcAft>
                <a:spcPts val="0"/>
              </a:spcAft>
              <a:buClrTx/>
              <a:buSzTx/>
              <a:buFontTx/>
              <a:buNone/>
              <a:tabLst/>
              <a:defRPr/>
            </a:pPr>
            <a:r>
              <a:rPr kumimoji="0" lang="en-US" sz="4080"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Segoe UI Light" panose="020B0502040204020203" pitchFamily="34" charset="0"/>
                <a:ea typeface="Segoe UI" charset="0"/>
                <a:cs typeface="Segoe UI" charset="0"/>
              </a:rPr>
              <a:t>Xamarin Studio</a:t>
            </a:r>
          </a:p>
        </p:txBody>
      </p:sp>
    </p:spTree>
    <p:extLst>
      <p:ext uri="{BB962C8B-B14F-4D97-AF65-F5344CB8AC3E}">
        <p14:creationId xmlns:p14="http://schemas.microsoft.com/office/powerpoint/2010/main" val="123345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9878" y="0"/>
            <a:ext cx="12456353" cy="3647922"/>
          </a:xfrm>
          <a:prstGeom prst="rect">
            <a:avLst/>
          </a:prstGeom>
          <a:solidFill>
            <a:schemeClr val="accent1"/>
          </a:solidFill>
          <a:ln w="12700" cap="flat" cmpd="sng" algn="ctr">
            <a:noFill/>
            <a:prstDash val="solid"/>
            <a:miter lim="800000"/>
            <a:headEnd type="none" w="med" len="med"/>
            <a:tailEnd type="none" w="med" len="med"/>
          </a:ln>
          <a:effectLst/>
        </p:spPr>
        <p:txBody>
          <a:bodyPr vert="horz" wrap="square" lIns="214793" tIns="1051113" rIns="91401" bIns="73121" numCol="1" rtlCol="0" anchor="t" anchorCtr="0" compatLnSpc="1">
            <a:prstTxWarp prst="textNoShape">
              <a:avLst/>
            </a:prstTxWarp>
          </a:bodyPr>
          <a:lstStyle/>
          <a:p>
            <a:pPr marL="0" marR="0" lvl="0" indent="0" algn="l" defTabSz="466070" rtl="0" eaLnBrk="1" fontAlgn="auto" latinLnBrk="0" hangingPunct="1">
              <a:lnSpc>
                <a:spcPct val="90000"/>
              </a:lnSpc>
              <a:spcBef>
                <a:spcPts val="901"/>
              </a:spcBef>
              <a:spcAft>
                <a:spcPts val="0"/>
              </a:spcAft>
              <a:buClrTx/>
              <a:buSzTx/>
              <a:buFontTx/>
              <a:buNone/>
              <a:tabLst/>
              <a:defRPr/>
            </a:pPr>
            <a:endParaRPr kumimoji="0" lang="en-US" sz="1599"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66070" rtl="0" eaLnBrk="1" fontAlgn="auto" latinLnBrk="0" hangingPunct="1">
              <a:lnSpc>
                <a:spcPct val="90000"/>
              </a:lnSpc>
              <a:spcBef>
                <a:spcPts val="901"/>
              </a:spcBef>
              <a:spcAft>
                <a:spcPts val="0"/>
              </a:spcAft>
              <a:buClrTx/>
              <a:buSzTx/>
              <a:buFontTx/>
              <a:buNone/>
              <a:tabLst/>
              <a:defRPr/>
            </a:pPr>
            <a:endParaRPr kumimoji="0" lang="en-US" sz="1599"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66070" rtl="0" eaLnBrk="1" fontAlgn="auto" latinLnBrk="0" hangingPunct="1">
              <a:lnSpc>
                <a:spcPct val="90000"/>
              </a:lnSpc>
              <a:spcBef>
                <a:spcPts val="901"/>
              </a:spcBef>
              <a:spcAft>
                <a:spcPts val="0"/>
              </a:spcAft>
              <a:buClrTx/>
              <a:buSzTx/>
              <a:buFontTx/>
              <a:buNone/>
              <a:tabLst/>
              <a:defRPr/>
            </a:pPr>
            <a:endParaRPr kumimoji="0" lang="en-US" sz="1599" b="0" i="0" u="none" strike="noStrike" kern="0" cap="none" spc="0" normalizeH="0" baseline="0" noProof="0" dirty="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66070" rtl="0" eaLnBrk="1" fontAlgn="auto" latinLnBrk="0" hangingPunct="1">
              <a:lnSpc>
                <a:spcPct val="90000"/>
              </a:lnSpc>
              <a:spcBef>
                <a:spcPts val="901"/>
              </a:spcBef>
              <a:spcAft>
                <a:spcPts val="0"/>
              </a:spcAft>
              <a:buClrTx/>
              <a:buSzTx/>
              <a:buFontTx/>
              <a:buNone/>
              <a:tabLst/>
              <a:defRPr/>
            </a:pPr>
            <a:endParaRPr kumimoji="0" lang="en-US" sz="1599" b="0" i="0" u="none" strike="noStrike" kern="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grpSp>
        <p:nvGrpSpPr>
          <p:cNvPr id="7" name="Group 6"/>
          <p:cNvGrpSpPr/>
          <p:nvPr/>
        </p:nvGrpSpPr>
        <p:grpSpPr>
          <a:xfrm>
            <a:off x="1874836" y="2506662"/>
            <a:ext cx="8412705" cy="4671099"/>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300" y="3158244"/>
              <a:ext cx="4544610" cy="3475877"/>
            </a:xfrm>
            <a:prstGeom prst="rect">
              <a:avLst/>
            </a:prstGeom>
          </p:spPr>
        </p:pic>
      </p:grpSp>
      <p:sp>
        <p:nvSpPr>
          <p:cNvPr id="6" name="Title 2"/>
          <p:cNvSpPr txBox="1">
            <a:spLocks/>
          </p:cNvSpPr>
          <p:nvPr/>
        </p:nvSpPr>
        <p:spPr>
          <a:xfrm>
            <a:off x="503237" y="601662"/>
            <a:ext cx="11430000" cy="3529999"/>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96" b="0" kern="1200" cap="none" spc="-102" baseline="0">
                <a:ln w="3175">
                  <a:noFill/>
                </a:ln>
                <a:solidFill>
                  <a:schemeClr val="bg1"/>
                </a:solidFill>
                <a:effectLst/>
                <a:latin typeface="Segoe UI Light" panose="020B0502040204020203" pitchFamily="34" charset="0"/>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prstClr val="black"/>
                </a:solidFill>
                <a:effectLst/>
                <a:uLnTx/>
                <a:uFillTx/>
                <a:latin typeface="Segoe UI Light" panose="020B0502040204020203" pitchFamily="34" charset="0"/>
                <a:ea typeface="+mn-ea"/>
                <a:cs typeface="Segoe UI" pitchFamily="34" charset="0"/>
              </a:rPr>
              <a:t>Anything you can do in Objective-C, Swift, or Java can be done in C# and Visual Studio with </a:t>
            </a:r>
            <a:r>
              <a:rPr kumimoji="0" lang="en-US" sz="4400" b="0" i="0" u="none" strike="noStrike" kern="1200" cap="none" spc="-102" normalizeH="0" baseline="0" noProof="0" dirty="0" err="1">
                <a:ln w="3175">
                  <a:noFill/>
                </a:ln>
                <a:solidFill>
                  <a:prstClr val="black"/>
                </a:solidFill>
                <a:effectLst/>
                <a:uLnTx/>
                <a:uFillTx/>
                <a:latin typeface="Segoe UI Light" panose="020B0502040204020203" pitchFamily="34" charset="0"/>
                <a:ea typeface="+mn-ea"/>
                <a:cs typeface="Segoe UI" pitchFamily="34" charset="0"/>
              </a:rPr>
              <a:t>Xamarin</a:t>
            </a:r>
            <a:endParaRPr kumimoji="0" lang="en-US" sz="4400" b="0" i="0" u="none" strike="noStrike" kern="1200" cap="none" spc="-102" normalizeH="0" baseline="0" noProof="0" dirty="0">
              <a:ln w="3175">
                <a:noFill/>
              </a:ln>
              <a:solidFill>
                <a:prstClr val="black"/>
              </a:solidFill>
              <a:effectLst/>
              <a:uLnTx/>
              <a:uFillTx/>
              <a:latin typeface="Segoe UI Light" panose="020B0502040204020203" pitchFamily="34" charset="0"/>
              <a:ea typeface="+mn-ea"/>
              <a:cs typeface="Segoe UI" pitchFamily="34" charset="0"/>
            </a:endParaRPr>
          </a:p>
        </p:txBody>
      </p:sp>
    </p:spTree>
    <p:extLst>
      <p:ext uri="{BB962C8B-B14F-4D97-AF65-F5344CB8AC3E}">
        <p14:creationId xmlns:p14="http://schemas.microsoft.com/office/powerpoint/2010/main" val="30462282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a:t>Meet Xamarin.Forms</a:t>
            </a:r>
            <a:endParaRPr lang="en-US" dirty="0"/>
          </a:p>
        </p:txBody>
      </p:sp>
      <p:sp>
        <p:nvSpPr>
          <p:cNvPr id="25" name="Text Placeholder 24"/>
          <p:cNvSpPr>
            <a:spLocks noGrp="1"/>
          </p:cNvSpPr>
          <p:nvPr>
            <p:ph type="body" sz="quarter" idx="10"/>
          </p:nvPr>
        </p:nvSpPr>
        <p:spPr>
          <a:xfrm>
            <a:off x="274638" y="1212850"/>
            <a:ext cx="11887200" cy="1292662"/>
          </a:xfrm>
        </p:spPr>
        <p:txBody>
          <a:bodyPr/>
          <a:lstStyle/>
          <a:p>
            <a:pPr>
              <a:spcBef>
                <a:spcPts val="0"/>
              </a:spcBef>
            </a:pPr>
            <a:r>
              <a:rPr lang="x-none" dirty="0"/>
              <a:t>Build native UIs for iOS, Android, and Windows </a:t>
            </a:r>
            <a:br>
              <a:rPr lang="en-US" dirty="0"/>
            </a:br>
            <a:r>
              <a:rPr lang="x-none" dirty="0"/>
              <a:t>from a single, shared C# codebase.</a:t>
            </a:r>
          </a:p>
        </p:txBody>
      </p:sp>
      <p:pic>
        <p:nvPicPr>
          <p:cNvPr id="5" name="Picture 4"/>
          <p:cNvPicPr>
            <a:picLocks noChangeAspect="1"/>
          </p:cNvPicPr>
          <p:nvPr/>
        </p:nvPicPr>
        <p:blipFill>
          <a:blip r:embed="rId3"/>
          <a:stretch>
            <a:fillRect/>
          </a:stretch>
        </p:blipFill>
        <p:spPr>
          <a:xfrm>
            <a:off x="1570664" y="2924313"/>
            <a:ext cx="8673813" cy="3624765"/>
          </a:xfrm>
          <a:prstGeom prst="rect">
            <a:avLst/>
          </a:prstGeom>
        </p:spPr>
      </p:pic>
    </p:spTree>
    <p:extLst>
      <p:ext uri="{BB962C8B-B14F-4D97-AF65-F5344CB8AC3E}">
        <p14:creationId xmlns:p14="http://schemas.microsoft.com/office/powerpoint/2010/main" val="20102574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a:t>
            </a:r>
            <a:r>
              <a:rPr lang="en-US" dirty="0"/>
              <a:t> development approaches</a:t>
            </a:r>
            <a:endParaRPr lang="x-none" dirty="0"/>
          </a:p>
        </p:txBody>
      </p:sp>
      <p:sp>
        <p:nvSpPr>
          <p:cNvPr id="3" name="Text Placeholder 2"/>
          <p:cNvSpPr>
            <a:spLocks noGrp="1"/>
          </p:cNvSpPr>
          <p:nvPr>
            <p:ph type="body" sz="quarter" idx="4294967295"/>
          </p:nvPr>
        </p:nvSpPr>
        <p:spPr>
          <a:xfrm>
            <a:off x="778599" y="5011737"/>
            <a:ext cx="5014758" cy="585787"/>
          </a:xfrm>
        </p:spPr>
        <p:txBody>
          <a:bodyPr/>
          <a:lstStyle/>
          <a:p>
            <a:pPr marL="0" indent="0" algn="ctr">
              <a:lnSpc>
                <a:spcPct val="100000"/>
              </a:lnSpc>
              <a:buNone/>
            </a:pPr>
            <a:r>
              <a:rPr lang="en-US" sz="2600" dirty="0"/>
              <a:t>Traditional </a:t>
            </a:r>
            <a:r>
              <a:rPr lang="en-US" sz="2600" dirty="0" err="1"/>
              <a:t>Xamarin</a:t>
            </a:r>
            <a:r>
              <a:rPr lang="en-US" sz="2600" dirty="0"/>
              <a:t> approach</a:t>
            </a:r>
          </a:p>
        </p:txBody>
      </p:sp>
      <p:sp>
        <p:nvSpPr>
          <p:cNvPr id="4" name="Text Placeholder 3"/>
          <p:cNvSpPr>
            <a:spLocks noGrp="1"/>
          </p:cNvSpPr>
          <p:nvPr>
            <p:ph type="body" sz="quarter" idx="4294967295"/>
          </p:nvPr>
        </p:nvSpPr>
        <p:spPr>
          <a:xfrm>
            <a:off x="6599132" y="5011737"/>
            <a:ext cx="5014757" cy="984885"/>
          </a:xfrm>
        </p:spPr>
        <p:txBody>
          <a:bodyPr vert="horz" wrap="square" lIns="146304" tIns="91440" rIns="146304" bIns="91440" rtlCol="0">
            <a:spAutoFit/>
          </a:bodyPr>
          <a:lstStyle/>
          <a:p>
            <a:pPr marL="0" indent="0" algn="ctr">
              <a:lnSpc>
                <a:spcPct val="100000"/>
              </a:lnSpc>
              <a:buNone/>
            </a:pPr>
            <a:r>
              <a:rPr lang="en-US" sz="2600" dirty="0"/>
              <a:t>With </a:t>
            </a:r>
            <a:r>
              <a:rPr lang="en-US" sz="2600" dirty="0" err="1"/>
              <a:t>Xamarin.Forms</a:t>
            </a:r>
            <a:r>
              <a:rPr lang="en-US" sz="2600" dirty="0"/>
              <a:t>:</a:t>
            </a:r>
            <a:br>
              <a:rPr lang="en-US" sz="2600" dirty="0"/>
            </a:br>
            <a:r>
              <a:rPr lang="en-US" sz="2600" dirty="0"/>
              <a:t>More code-sharing, all native</a:t>
            </a:r>
          </a:p>
        </p:txBody>
      </p:sp>
      <p:grpSp>
        <p:nvGrpSpPr>
          <p:cNvPr id="11" name="Group 10"/>
          <p:cNvGrpSpPr/>
          <p:nvPr/>
        </p:nvGrpSpPr>
        <p:grpSpPr>
          <a:xfrm>
            <a:off x="550078" y="1773619"/>
            <a:ext cx="5471801" cy="2986543"/>
            <a:chOff x="5759228" y="2930084"/>
            <a:chExt cx="12896749" cy="7039127"/>
          </a:xfrm>
        </p:grpSpPr>
        <p:grpSp>
          <p:nvGrpSpPr>
            <p:cNvPr id="5" name="Group 4"/>
            <p:cNvGrpSpPr/>
            <p:nvPr/>
          </p:nvGrpSpPr>
          <p:grpSpPr>
            <a:xfrm>
              <a:off x="5806133" y="4879505"/>
              <a:ext cx="4226198" cy="1613384"/>
              <a:chOff x="5806133" y="4879505"/>
              <a:chExt cx="4226198" cy="1613384"/>
            </a:xfrm>
          </p:grpSpPr>
          <p:sp>
            <p:nvSpPr>
              <p:cNvPr id="88" name="Rectangle 87"/>
              <p:cNvSpPr/>
              <p:nvPr/>
            </p:nvSpPr>
            <p:spPr bwMode="auto">
              <a:xfrm>
                <a:off x="5806133" y="4879505"/>
                <a:ext cx="4226198" cy="161338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89" name="TextBox 88"/>
              <p:cNvSpPr txBox="1"/>
              <p:nvPr/>
            </p:nvSpPr>
            <p:spPr>
              <a:xfrm>
                <a:off x="5806133" y="5024462"/>
                <a:ext cx="4208156" cy="1288266"/>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bold" panose="020B0702040204020203" pitchFamily="34" charset="0"/>
                    <a:ea typeface="+mn-ea"/>
                    <a:cs typeface="+mn-cs"/>
                  </a:rPr>
                  <a:t>iOS C# UI</a:t>
                </a:r>
              </a:p>
            </p:txBody>
          </p:sp>
        </p:grpSp>
        <p:grpSp>
          <p:nvGrpSpPr>
            <p:cNvPr id="9" name="Group 8"/>
            <p:cNvGrpSpPr/>
            <p:nvPr/>
          </p:nvGrpSpPr>
          <p:grpSpPr>
            <a:xfrm>
              <a:off x="14336000" y="4879505"/>
              <a:ext cx="4292952" cy="1613384"/>
              <a:chOff x="14336000" y="4879505"/>
              <a:chExt cx="4292952" cy="1613384"/>
            </a:xfrm>
          </p:grpSpPr>
          <p:sp>
            <p:nvSpPr>
              <p:cNvPr id="86" name="Rectangle 85"/>
              <p:cNvSpPr/>
              <p:nvPr/>
            </p:nvSpPr>
            <p:spPr bwMode="auto">
              <a:xfrm>
                <a:off x="14363955" y="4879505"/>
                <a:ext cx="4235307" cy="161338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0" name="TextBox 89"/>
              <p:cNvSpPr txBox="1"/>
              <p:nvPr/>
            </p:nvSpPr>
            <p:spPr>
              <a:xfrm>
                <a:off x="14336000" y="5049363"/>
                <a:ext cx="4292952" cy="1288266"/>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bold" panose="020B0702040204020203" pitchFamily="34" charset="0"/>
                    <a:ea typeface="+mn-ea"/>
                    <a:cs typeface="+mn-cs"/>
                  </a:rPr>
                  <a:t>Windows C# UI</a:t>
                </a:r>
              </a:p>
            </p:txBody>
          </p:sp>
        </p:grpSp>
        <p:grpSp>
          <p:nvGrpSpPr>
            <p:cNvPr id="6" name="Group 5"/>
            <p:cNvGrpSpPr/>
            <p:nvPr/>
          </p:nvGrpSpPr>
          <p:grpSpPr>
            <a:xfrm>
              <a:off x="10095736" y="4879505"/>
              <a:ext cx="4217265" cy="1613384"/>
              <a:chOff x="10095736" y="4879505"/>
              <a:chExt cx="4217265" cy="1613384"/>
            </a:xfrm>
          </p:grpSpPr>
          <p:sp>
            <p:nvSpPr>
              <p:cNvPr id="87" name="Rectangle 86"/>
              <p:cNvSpPr/>
              <p:nvPr/>
            </p:nvSpPr>
            <p:spPr bwMode="auto">
              <a:xfrm>
                <a:off x="10095740" y="4879505"/>
                <a:ext cx="4217261" cy="161338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1" name="TextBox 90"/>
              <p:cNvSpPr txBox="1"/>
              <p:nvPr/>
            </p:nvSpPr>
            <p:spPr>
              <a:xfrm>
                <a:off x="10095736" y="5049363"/>
                <a:ext cx="4208155" cy="1288266"/>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bold" panose="020B0702040204020203" pitchFamily="34" charset="0"/>
                    <a:ea typeface="+mn-ea"/>
                    <a:cs typeface="+mn-cs"/>
                  </a:rPr>
                  <a:t>Android C# UI</a:t>
                </a:r>
              </a:p>
            </p:txBody>
          </p:sp>
        </p:grpSp>
        <p:grpSp>
          <p:nvGrpSpPr>
            <p:cNvPr id="10" name="Group 9"/>
            <p:cNvGrpSpPr/>
            <p:nvPr/>
          </p:nvGrpSpPr>
          <p:grpSpPr>
            <a:xfrm>
              <a:off x="5759228" y="6559171"/>
              <a:ext cx="12896749" cy="3410040"/>
              <a:chOff x="5759228" y="6559171"/>
              <a:chExt cx="12896749" cy="3410040"/>
            </a:xfrm>
          </p:grpSpPr>
          <p:sp>
            <p:nvSpPr>
              <p:cNvPr id="85" name="Rectangle 84"/>
              <p:cNvSpPr/>
              <p:nvPr/>
            </p:nvSpPr>
            <p:spPr bwMode="auto">
              <a:xfrm>
                <a:off x="5806134" y="6559171"/>
                <a:ext cx="12798891" cy="341004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2" name="TextBox 91"/>
              <p:cNvSpPr txBox="1"/>
              <p:nvPr/>
            </p:nvSpPr>
            <p:spPr>
              <a:xfrm>
                <a:off x="5759228" y="7253580"/>
                <a:ext cx="12896749" cy="1917106"/>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bold" panose="020B0702040204020203" pitchFamily="34" charset="0"/>
                    <a:ea typeface="+mn-ea"/>
                    <a:cs typeface="+mn-cs"/>
                  </a:rPr>
                  <a:t>Shared C# Logic</a:t>
                </a:r>
              </a:p>
            </p:txBody>
          </p:sp>
        </p:grpSp>
        <p:grpSp>
          <p:nvGrpSpPr>
            <p:cNvPr id="93" name="Group 92"/>
            <p:cNvGrpSpPr/>
            <p:nvPr/>
          </p:nvGrpSpPr>
          <p:grpSpPr>
            <a:xfrm>
              <a:off x="7135625" y="2935980"/>
              <a:ext cx="1574643" cy="1574643"/>
              <a:chOff x="7135625" y="2935980"/>
              <a:chExt cx="1574643" cy="1574643"/>
            </a:xfrm>
          </p:grpSpPr>
          <p:sp>
            <p:nvSpPr>
              <p:cNvPr id="94" name="Oval 93"/>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5" name="Picture 94"/>
              <p:cNvPicPr>
                <a:picLocks noChangeAspect="1"/>
              </p:cNvPicPr>
              <p:nvPr/>
            </p:nvPicPr>
            <p:blipFill>
              <a:blip r:embed="rId3"/>
              <a:stretch>
                <a:fillRect/>
              </a:stretch>
            </p:blipFill>
            <p:spPr>
              <a:xfrm>
                <a:off x="7621709" y="3278114"/>
                <a:ext cx="614925" cy="751918"/>
              </a:xfrm>
              <a:prstGeom prst="rect">
                <a:avLst/>
              </a:prstGeom>
            </p:spPr>
          </p:pic>
        </p:grpSp>
        <p:grpSp>
          <p:nvGrpSpPr>
            <p:cNvPr id="96" name="Group 95"/>
            <p:cNvGrpSpPr/>
            <p:nvPr/>
          </p:nvGrpSpPr>
          <p:grpSpPr>
            <a:xfrm>
              <a:off x="11434337" y="2930084"/>
              <a:ext cx="1574643" cy="1574643"/>
              <a:chOff x="11434337" y="2930084"/>
              <a:chExt cx="1574643" cy="1574643"/>
            </a:xfrm>
          </p:grpSpPr>
          <p:sp>
            <p:nvSpPr>
              <p:cNvPr id="97" name="Oval 96"/>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 name="Picture 97"/>
              <p:cNvPicPr>
                <a:picLocks noChangeAspect="1"/>
              </p:cNvPicPr>
              <p:nvPr/>
            </p:nvPicPr>
            <p:blipFill>
              <a:blip r:embed="rId4"/>
              <a:stretch>
                <a:fillRect/>
              </a:stretch>
            </p:blipFill>
            <p:spPr>
              <a:xfrm>
                <a:off x="11884585" y="3297434"/>
                <a:ext cx="674145" cy="810875"/>
              </a:xfrm>
              <a:prstGeom prst="rect">
                <a:avLst/>
              </a:prstGeom>
            </p:spPr>
          </p:pic>
        </p:grpSp>
        <p:grpSp>
          <p:nvGrpSpPr>
            <p:cNvPr id="99" name="Group 98"/>
            <p:cNvGrpSpPr/>
            <p:nvPr/>
          </p:nvGrpSpPr>
          <p:grpSpPr>
            <a:xfrm>
              <a:off x="15720599" y="2954983"/>
              <a:ext cx="1574643" cy="1574643"/>
              <a:chOff x="15720599" y="2954983"/>
              <a:chExt cx="1574643" cy="1574643"/>
            </a:xfrm>
          </p:grpSpPr>
          <p:sp>
            <p:nvSpPr>
              <p:cNvPr id="100" name="Oval 9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1" name="Picture 100"/>
              <p:cNvPicPr>
                <a:picLocks noChangeAspect="1"/>
              </p:cNvPicPr>
              <p:nvPr/>
            </p:nvPicPr>
            <p:blipFill>
              <a:blip r:embed="rId5"/>
              <a:stretch>
                <a:fillRect/>
              </a:stretch>
            </p:blipFill>
            <p:spPr>
              <a:xfrm>
                <a:off x="16157680" y="3419025"/>
                <a:ext cx="657956" cy="657763"/>
              </a:xfrm>
              <a:prstGeom prst="rect">
                <a:avLst/>
              </a:prstGeom>
            </p:spPr>
          </p:pic>
        </p:grpSp>
      </p:grpSp>
      <p:grpSp>
        <p:nvGrpSpPr>
          <p:cNvPr id="14" name="Group 13"/>
          <p:cNvGrpSpPr/>
          <p:nvPr/>
        </p:nvGrpSpPr>
        <p:grpSpPr>
          <a:xfrm>
            <a:off x="6370610" y="1773619"/>
            <a:ext cx="5471801" cy="2986543"/>
            <a:chOff x="12490798" y="3478001"/>
            <a:chExt cx="10729995" cy="5856499"/>
          </a:xfrm>
        </p:grpSpPr>
        <p:grpSp>
          <p:nvGrpSpPr>
            <p:cNvPr id="105" name="Group 104"/>
            <p:cNvGrpSpPr/>
            <p:nvPr/>
          </p:nvGrpSpPr>
          <p:grpSpPr>
            <a:xfrm>
              <a:off x="12490798" y="3478001"/>
              <a:ext cx="10729995" cy="5856499"/>
              <a:chOff x="5759228" y="2930084"/>
              <a:chExt cx="12896749" cy="7039127"/>
            </a:xfrm>
          </p:grpSpPr>
          <p:sp>
            <p:nvSpPr>
              <p:cNvPr id="125" name="Rectangle 124"/>
              <p:cNvSpPr/>
              <p:nvPr/>
            </p:nvSpPr>
            <p:spPr bwMode="auto">
              <a:xfrm>
                <a:off x="5806133" y="4879505"/>
                <a:ext cx="4226197" cy="31963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23" name="Rectangle 122"/>
              <p:cNvSpPr/>
              <p:nvPr/>
            </p:nvSpPr>
            <p:spPr bwMode="auto">
              <a:xfrm>
                <a:off x="14363955" y="4879505"/>
                <a:ext cx="4235308" cy="31963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21" name="Rectangle 120"/>
              <p:cNvSpPr/>
              <p:nvPr/>
            </p:nvSpPr>
            <p:spPr bwMode="auto">
              <a:xfrm>
                <a:off x="10095740" y="4879505"/>
                <a:ext cx="4217261" cy="31963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109" name="Group 108"/>
              <p:cNvGrpSpPr/>
              <p:nvPr/>
            </p:nvGrpSpPr>
            <p:grpSpPr>
              <a:xfrm>
                <a:off x="5759228" y="6559171"/>
                <a:ext cx="12896749" cy="3410040"/>
                <a:chOff x="5759228" y="6559171"/>
                <a:chExt cx="12896749" cy="3410040"/>
              </a:xfrm>
            </p:grpSpPr>
            <p:sp>
              <p:nvSpPr>
                <p:cNvPr id="119" name="Rectangle 118"/>
                <p:cNvSpPr/>
                <p:nvPr/>
              </p:nvSpPr>
              <p:spPr bwMode="auto">
                <a:xfrm>
                  <a:off x="5806134" y="6559171"/>
                  <a:ext cx="12793128" cy="341004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20" name="TextBox 119"/>
                <p:cNvSpPr txBox="1"/>
                <p:nvPr/>
              </p:nvSpPr>
              <p:spPr>
                <a:xfrm>
                  <a:off x="5759228" y="7253580"/>
                  <a:ext cx="12896749" cy="1917106"/>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bold" panose="020B0702040204020203" pitchFamily="34" charset="0"/>
                      <a:ea typeface="+mn-ea"/>
                      <a:cs typeface="+mn-cs"/>
                    </a:rPr>
                    <a:t>Shared C# Logic</a:t>
                  </a:r>
                </a:p>
              </p:txBody>
            </p:sp>
          </p:grpSp>
          <p:grpSp>
            <p:nvGrpSpPr>
              <p:cNvPr id="110" name="Group 109"/>
              <p:cNvGrpSpPr/>
              <p:nvPr/>
            </p:nvGrpSpPr>
            <p:grpSpPr>
              <a:xfrm>
                <a:off x="7135625" y="2935980"/>
                <a:ext cx="1574643" cy="1574643"/>
                <a:chOff x="7135625" y="2935980"/>
                <a:chExt cx="1574643" cy="1574643"/>
              </a:xfrm>
            </p:grpSpPr>
            <p:sp>
              <p:nvSpPr>
                <p:cNvPr id="117" name="Oval 116"/>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 name="Picture 117"/>
                <p:cNvPicPr>
                  <a:picLocks noChangeAspect="1"/>
                </p:cNvPicPr>
                <p:nvPr/>
              </p:nvPicPr>
              <p:blipFill>
                <a:blip r:embed="rId3"/>
                <a:stretch>
                  <a:fillRect/>
                </a:stretch>
              </p:blipFill>
              <p:spPr>
                <a:xfrm>
                  <a:off x="7621709" y="3278114"/>
                  <a:ext cx="614925" cy="751918"/>
                </a:xfrm>
                <a:prstGeom prst="rect">
                  <a:avLst/>
                </a:prstGeom>
              </p:spPr>
            </p:pic>
          </p:grpSp>
          <p:grpSp>
            <p:nvGrpSpPr>
              <p:cNvPr id="111" name="Group 110"/>
              <p:cNvGrpSpPr/>
              <p:nvPr/>
            </p:nvGrpSpPr>
            <p:grpSpPr>
              <a:xfrm>
                <a:off x="11434337" y="2930084"/>
                <a:ext cx="1574643" cy="1574643"/>
                <a:chOff x="11434337" y="2930084"/>
                <a:chExt cx="1574643" cy="1574643"/>
              </a:xfrm>
            </p:grpSpPr>
            <p:sp>
              <p:nvSpPr>
                <p:cNvPr id="115" name="Oval 114"/>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6" name="Picture 115"/>
                <p:cNvPicPr>
                  <a:picLocks noChangeAspect="1"/>
                </p:cNvPicPr>
                <p:nvPr/>
              </p:nvPicPr>
              <p:blipFill>
                <a:blip r:embed="rId4"/>
                <a:stretch>
                  <a:fillRect/>
                </a:stretch>
              </p:blipFill>
              <p:spPr>
                <a:xfrm>
                  <a:off x="11884585" y="3297434"/>
                  <a:ext cx="674145" cy="810875"/>
                </a:xfrm>
                <a:prstGeom prst="rect">
                  <a:avLst/>
                </a:prstGeom>
              </p:spPr>
            </p:pic>
          </p:grpSp>
          <p:grpSp>
            <p:nvGrpSpPr>
              <p:cNvPr id="112" name="Group 111"/>
              <p:cNvGrpSpPr/>
              <p:nvPr/>
            </p:nvGrpSpPr>
            <p:grpSpPr>
              <a:xfrm>
                <a:off x="15720599" y="2954983"/>
                <a:ext cx="1574643" cy="1574643"/>
                <a:chOff x="15720599" y="2954983"/>
                <a:chExt cx="1574643" cy="1574643"/>
              </a:xfrm>
            </p:grpSpPr>
            <p:sp>
              <p:nvSpPr>
                <p:cNvPr id="113" name="Oval 1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p:cNvPicPr>
                  <a:picLocks noChangeAspect="1"/>
                </p:cNvPicPr>
                <p:nvPr/>
              </p:nvPicPr>
              <p:blipFill>
                <a:blip r:embed="rId5"/>
                <a:stretch>
                  <a:fillRect/>
                </a:stretch>
              </p:blipFill>
              <p:spPr>
                <a:xfrm>
                  <a:off x="16157680" y="3419025"/>
                  <a:ext cx="657956" cy="657763"/>
                </a:xfrm>
                <a:prstGeom prst="rect">
                  <a:avLst/>
                </a:prstGeom>
              </p:spPr>
            </p:pic>
          </p:grpSp>
        </p:grpSp>
        <p:sp>
          <p:nvSpPr>
            <p:cNvPr id="12" name="Rectangle 11"/>
            <p:cNvSpPr/>
            <p:nvPr/>
          </p:nvSpPr>
          <p:spPr>
            <a:xfrm>
              <a:off x="12529823" y="5432401"/>
              <a:ext cx="10643784" cy="1009825"/>
            </a:xfrm>
            <a:prstGeom prst="rect">
              <a:avLst/>
            </a:prstGeom>
            <a:solidFill>
              <a:srgbClr val="F15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err="1">
                  <a:ln>
                    <a:noFill/>
                  </a:ln>
                  <a:gradFill>
                    <a:gsLst>
                      <a:gs pos="1250">
                        <a:prstClr val="white"/>
                      </a:gs>
                      <a:gs pos="100000">
                        <a:prstClr val="white"/>
                      </a:gs>
                    </a:gsLst>
                    <a:lin ang="5400000" scaled="0"/>
                  </a:gradFill>
                  <a:effectLst/>
                  <a:uLnTx/>
                  <a:uFillTx/>
                  <a:latin typeface="Segoe UI Semibold" panose="020B0702040204020203" pitchFamily="34" charset="0"/>
                  <a:ea typeface="+mn-ea"/>
                  <a:cs typeface="+mn-cs"/>
                </a:rPr>
                <a:t>Xamarin.Forms</a:t>
              </a:r>
              <a:endParaRPr kumimoji="0" lang="en-US" sz="2244"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Semibold" panose="020B0702040204020203" pitchFamily="34" charset="0"/>
                <a:ea typeface="+mn-ea"/>
                <a:cs typeface="+mn-cs"/>
              </a:endParaRPr>
            </a:p>
          </p:txBody>
        </p:sp>
      </p:grpSp>
    </p:spTree>
    <p:extLst>
      <p:ext uri="{BB962C8B-B14F-4D97-AF65-F5344CB8AC3E}">
        <p14:creationId xmlns:p14="http://schemas.microsoft.com/office/powerpoint/2010/main" val="2176197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810" b="7839"/>
          <a:stretch/>
        </p:blipFill>
        <p:spPr>
          <a:xfrm>
            <a:off x="-2651" y="-1"/>
            <a:ext cx="12438244" cy="6994525"/>
          </a:xfrm>
          <a:prstGeom prst="rect">
            <a:avLst/>
          </a:prstGeom>
        </p:spPr>
      </p:pic>
      <p:sp>
        <p:nvSpPr>
          <p:cNvPr id="35" name="Rectangle 34"/>
          <p:cNvSpPr/>
          <p:nvPr/>
        </p:nvSpPr>
        <p:spPr>
          <a:xfrm>
            <a:off x="1332" y="-1"/>
            <a:ext cx="12434261" cy="6994525"/>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dirty="0">
              <a:solidFill>
                <a:sysClr val="windowText" lastClr="000000"/>
              </a:solidFill>
              <a:latin typeface="Segoe UI"/>
            </a:endParaRPr>
          </a:p>
        </p:txBody>
      </p:sp>
      <p:sp>
        <p:nvSpPr>
          <p:cNvPr id="39" name="TextBox 38"/>
          <p:cNvSpPr txBox="1"/>
          <p:nvPr/>
        </p:nvSpPr>
        <p:spPr>
          <a:xfrm>
            <a:off x="2970533" y="4413549"/>
            <a:ext cx="6510688" cy="935302"/>
          </a:xfrm>
          <a:prstGeom prst="rect">
            <a:avLst/>
          </a:prstGeom>
          <a:noFill/>
        </p:spPr>
        <p:txBody>
          <a:bodyPr wrap="none" lIns="186521" tIns="149217" rIns="186521" bIns="149217" rtlCol="0">
            <a:spAutoFit/>
          </a:bodyPr>
          <a:lstStyle/>
          <a:p>
            <a:pPr algn="ctr" defTabSz="932597">
              <a:lnSpc>
                <a:spcPct val="90000"/>
              </a:lnSpc>
              <a:spcAft>
                <a:spcPts val="612"/>
              </a:spcAft>
            </a:pPr>
            <a:r>
              <a:rPr lang="en-US" sz="4488" dirty="0">
                <a:solidFill>
                  <a:srgbClr val="FFFFFF"/>
                </a:solidFill>
                <a:latin typeface="Segoe UI Semilight" panose="020B0402040204020203" pitchFamily="34" charset="0"/>
                <a:cs typeface="Segoe UI Semilight" panose="020B0402040204020203" pitchFamily="34" charset="0"/>
              </a:rPr>
              <a:t>Mobile first + Cloud first</a:t>
            </a:r>
          </a:p>
        </p:txBody>
      </p:sp>
      <p:grpSp>
        <p:nvGrpSpPr>
          <p:cNvPr id="40" name="Group 4"/>
          <p:cNvGrpSpPr>
            <a:grpSpLocks noChangeAspect="1"/>
          </p:cNvGrpSpPr>
          <p:nvPr/>
        </p:nvGrpSpPr>
        <p:grpSpPr bwMode="auto">
          <a:xfrm>
            <a:off x="5306838" y="2035087"/>
            <a:ext cx="3016388" cy="2006068"/>
            <a:chOff x="2804" y="1418"/>
            <a:chExt cx="1863" cy="1239"/>
          </a:xfrm>
        </p:grpSpPr>
        <p:sp>
          <p:nvSpPr>
            <p:cNvPr id="42" name="Freeform 5"/>
            <p:cNvSpPr>
              <a:spLocks noEditPoints="1"/>
            </p:cNvSpPr>
            <p:nvPr/>
          </p:nvSpPr>
          <p:spPr bwMode="auto">
            <a:xfrm>
              <a:off x="2804" y="1418"/>
              <a:ext cx="1863" cy="1239"/>
            </a:xfrm>
            <a:custGeom>
              <a:avLst/>
              <a:gdLst>
                <a:gd name="T0" fmla="*/ 1540 w 1700"/>
                <a:gd name="T1" fmla="*/ 1130 h 1130"/>
                <a:gd name="T2" fmla="*/ 161 w 1700"/>
                <a:gd name="T3" fmla="*/ 1130 h 1130"/>
                <a:gd name="T4" fmla="*/ 12 w 1700"/>
                <a:gd name="T5" fmla="*/ 1063 h 1130"/>
                <a:gd name="T6" fmla="*/ 7 w 1700"/>
                <a:gd name="T7" fmla="*/ 1057 h 1130"/>
                <a:gd name="T8" fmla="*/ 0 w 1700"/>
                <a:gd name="T9" fmla="*/ 1037 h 1130"/>
                <a:gd name="T10" fmla="*/ 22 w 1700"/>
                <a:gd name="T11" fmla="*/ 1005 h 1130"/>
                <a:gd name="T12" fmla="*/ 23 w 1700"/>
                <a:gd name="T13" fmla="*/ 1004 h 1130"/>
                <a:gd name="T14" fmla="*/ 32 w 1700"/>
                <a:gd name="T15" fmla="*/ 1003 h 1130"/>
                <a:gd name="T16" fmla="*/ 121 w 1700"/>
                <a:gd name="T17" fmla="*/ 1003 h 1130"/>
                <a:gd name="T18" fmla="*/ 125 w 1700"/>
                <a:gd name="T19" fmla="*/ 0 h 1130"/>
                <a:gd name="T20" fmla="*/ 1580 w 1700"/>
                <a:gd name="T21" fmla="*/ 0 h 1130"/>
                <a:gd name="T22" fmla="*/ 1580 w 1700"/>
                <a:gd name="T23" fmla="*/ 1003 h 1130"/>
                <a:gd name="T24" fmla="*/ 1675 w 1700"/>
                <a:gd name="T25" fmla="*/ 1003 h 1130"/>
                <a:gd name="T26" fmla="*/ 1678 w 1700"/>
                <a:gd name="T27" fmla="*/ 1004 h 1130"/>
                <a:gd name="T28" fmla="*/ 1700 w 1700"/>
                <a:gd name="T29" fmla="*/ 1037 h 1130"/>
                <a:gd name="T30" fmla="*/ 1696 w 1700"/>
                <a:gd name="T31" fmla="*/ 1055 h 1130"/>
                <a:gd name="T32" fmla="*/ 1695 w 1700"/>
                <a:gd name="T33" fmla="*/ 1055 h 1130"/>
                <a:gd name="T34" fmla="*/ 1693 w 1700"/>
                <a:gd name="T35" fmla="*/ 1058 h 1130"/>
                <a:gd name="T36" fmla="*/ 1689 w 1700"/>
                <a:gd name="T37" fmla="*/ 1063 h 1130"/>
                <a:gd name="T38" fmla="*/ 1540 w 1700"/>
                <a:gd name="T39" fmla="*/ 1130 h 1130"/>
                <a:gd name="T40" fmla="*/ 20 w 1700"/>
                <a:gd name="T41" fmla="*/ 1048 h 1130"/>
                <a:gd name="T42" fmla="*/ 24 w 1700"/>
                <a:gd name="T43" fmla="*/ 1052 h 1130"/>
                <a:gd name="T44" fmla="*/ 161 w 1700"/>
                <a:gd name="T45" fmla="*/ 1114 h 1130"/>
                <a:gd name="T46" fmla="*/ 1540 w 1700"/>
                <a:gd name="T47" fmla="*/ 1114 h 1130"/>
                <a:gd name="T48" fmla="*/ 1677 w 1700"/>
                <a:gd name="T49" fmla="*/ 1052 h 1130"/>
                <a:gd name="T50" fmla="*/ 1681 w 1700"/>
                <a:gd name="T51" fmla="*/ 1048 h 1130"/>
                <a:gd name="T52" fmla="*/ 1682 w 1700"/>
                <a:gd name="T53" fmla="*/ 1046 h 1130"/>
                <a:gd name="T54" fmla="*/ 1684 w 1700"/>
                <a:gd name="T55" fmla="*/ 1037 h 1130"/>
                <a:gd name="T56" fmla="*/ 1673 w 1700"/>
                <a:gd name="T57" fmla="*/ 1019 h 1130"/>
                <a:gd name="T58" fmla="*/ 1673 w 1700"/>
                <a:gd name="T59" fmla="*/ 1019 h 1130"/>
                <a:gd name="T60" fmla="*/ 1564 w 1700"/>
                <a:gd name="T61" fmla="*/ 1019 h 1130"/>
                <a:gd name="T62" fmla="*/ 1564 w 1700"/>
                <a:gd name="T63" fmla="*/ 16 h 1130"/>
                <a:gd name="T64" fmla="*/ 141 w 1700"/>
                <a:gd name="T65" fmla="*/ 16 h 1130"/>
                <a:gd name="T66" fmla="*/ 137 w 1700"/>
                <a:gd name="T67" fmla="*/ 1019 h 1130"/>
                <a:gd name="T68" fmla="*/ 32 w 1700"/>
                <a:gd name="T69" fmla="*/ 1019 h 1130"/>
                <a:gd name="T70" fmla="*/ 27 w 1700"/>
                <a:gd name="T71" fmla="*/ 1020 h 1130"/>
                <a:gd name="T72" fmla="*/ 16 w 1700"/>
                <a:gd name="T73" fmla="*/ 1037 h 1130"/>
                <a:gd name="T74" fmla="*/ 20 w 1700"/>
                <a:gd name="T75" fmla="*/ 1048 h 1130"/>
                <a:gd name="T76" fmla="*/ 1689 w 1700"/>
                <a:gd name="T77" fmla="*/ 1051 h 1130"/>
                <a:gd name="T78" fmla="*/ 1689 w 1700"/>
                <a:gd name="T79" fmla="*/ 1051 h 1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00" h="1130">
                  <a:moveTo>
                    <a:pt x="1540" y="1130"/>
                  </a:moveTo>
                  <a:cubicBezTo>
                    <a:pt x="161" y="1130"/>
                    <a:pt x="161" y="1130"/>
                    <a:pt x="161" y="1130"/>
                  </a:cubicBezTo>
                  <a:cubicBezTo>
                    <a:pt x="107" y="1130"/>
                    <a:pt x="54" y="1106"/>
                    <a:pt x="12" y="1063"/>
                  </a:cubicBezTo>
                  <a:cubicBezTo>
                    <a:pt x="7" y="1057"/>
                    <a:pt x="7" y="1057"/>
                    <a:pt x="7" y="1057"/>
                  </a:cubicBezTo>
                  <a:cubicBezTo>
                    <a:pt x="3" y="1050"/>
                    <a:pt x="0" y="1044"/>
                    <a:pt x="0" y="1037"/>
                  </a:cubicBezTo>
                  <a:cubicBezTo>
                    <a:pt x="0" y="1022"/>
                    <a:pt x="9" y="1009"/>
                    <a:pt x="22" y="1005"/>
                  </a:cubicBezTo>
                  <a:cubicBezTo>
                    <a:pt x="23" y="1004"/>
                    <a:pt x="23" y="1004"/>
                    <a:pt x="23" y="1004"/>
                  </a:cubicBezTo>
                  <a:cubicBezTo>
                    <a:pt x="28" y="1003"/>
                    <a:pt x="31" y="1003"/>
                    <a:pt x="32" y="1003"/>
                  </a:cubicBezTo>
                  <a:cubicBezTo>
                    <a:pt x="121" y="1003"/>
                    <a:pt x="121" y="1003"/>
                    <a:pt x="121" y="1003"/>
                  </a:cubicBezTo>
                  <a:cubicBezTo>
                    <a:pt x="125" y="0"/>
                    <a:pt x="125" y="0"/>
                    <a:pt x="125" y="0"/>
                  </a:cubicBezTo>
                  <a:cubicBezTo>
                    <a:pt x="1580" y="0"/>
                    <a:pt x="1580" y="0"/>
                    <a:pt x="1580" y="0"/>
                  </a:cubicBezTo>
                  <a:cubicBezTo>
                    <a:pt x="1580" y="1003"/>
                    <a:pt x="1580" y="1003"/>
                    <a:pt x="1580" y="1003"/>
                  </a:cubicBezTo>
                  <a:cubicBezTo>
                    <a:pt x="1675" y="1003"/>
                    <a:pt x="1675" y="1003"/>
                    <a:pt x="1675" y="1003"/>
                  </a:cubicBezTo>
                  <a:cubicBezTo>
                    <a:pt x="1678" y="1004"/>
                    <a:pt x="1678" y="1004"/>
                    <a:pt x="1678" y="1004"/>
                  </a:cubicBezTo>
                  <a:cubicBezTo>
                    <a:pt x="1692" y="1009"/>
                    <a:pt x="1700" y="1022"/>
                    <a:pt x="1700" y="1037"/>
                  </a:cubicBezTo>
                  <a:cubicBezTo>
                    <a:pt x="1700" y="1043"/>
                    <a:pt x="1699" y="1049"/>
                    <a:pt x="1696" y="1055"/>
                  </a:cubicBezTo>
                  <a:cubicBezTo>
                    <a:pt x="1695" y="1055"/>
                    <a:pt x="1695" y="1055"/>
                    <a:pt x="1695" y="1055"/>
                  </a:cubicBezTo>
                  <a:cubicBezTo>
                    <a:pt x="1693" y="1058"/>
                    <a:pt x="1693" y="1058"/>
                    <a:pt x="1693" y="1058"/>
                  </a:cubicBezTo>
                  <a:cubicBezTo>
                    <a:pt x="1689" y="1063"/>
                    <a:pt x="1689" y="1063"/>
                    <a:pt x="1689" y="1063"/>
                  </a:cubicBezTo>
                  <a:cubicBezTo>
                    <a:pt x="1647" y="1106"/>
                    <a:pt x="1595" y="1130"/>
                    <a:pt x="1540" y="1130"/>
                  </a:cubicBezTo>
                  <a:close/>
                  <a:moveTo>
                    <a:pt x="20" y="1048"/>
                  </a:moveTo>
                  <a:cubicBezTo>
                    <a:pt x="24" y="1052"/>
                    <a:pt x="24" y="1052"/>
                    <a:pt x="24" y="1052"/>
                  </a:cubicBezTo>
                  <a:cubicBezTo>
                    <a:pt x="63" y="1092"/>
                    <a:pt x="111" y="1114"/>
                    <a:pt x="161" y="1114"/>
                  </a:cubicBezTo>
                  <a:cubicBezTo>
                    <a:pt x="1540" y="1114"/>
                    <a:pt x="1540" y="1114"/>
                    <a:pt x="1540" y="1114"/>
                  </a:cubicBezTo>
                  <a:cubicBezTo>
                    <a:pt x="1590" y="1114"/>
                    <a:pt x="1639" y="1092"/>
                    <a:pt x="1677" y="1052"/>
                  </a:cubicBezTo>
                  <a:cubicBezTo>
                    <a:pt x="1681" y="1048"/>
                    <a:pt x="1681" y="1048"/>
                    <a:pt x="1681" y="1048"/>
                  </a:cubicBezTo>
                  <a:cubicBezTo>
                    <a:pt x="1682" y="1046"/>
                    <a:pt x="1682" y="1046"/>
                    <a:pt x="1682" y="1046"/>
                  </a:cubicBezTo>
                  <a:cubicBezTo>
                    <a:pt x="1683" y="1043"/>
                    <a:pt x="1684" y="1040"/>
                    <a:pt x="1684" y="1037"/>
                  </a:cubicBezTo>
                  <a:cubicBezTo>
                    <a:pt x="1684" y="1029"/>
                    <a:pt x="1680" y="1022"/>
                    <a:pt x="1673" y="1019"/>
                  </a:cubicBezTo>
                  <a:cubicBezTo>
                    <a:pt x="1673" y="1019"/>
                    <a:pt x="1673" y="1019"/>
                    <a:pt x="1673" y="1019"/>
                  </a:cubicBezTo>
                  <a:cubicBezTo>
                    <a:pt x="1564" y="1019"/>
                    <a:pt x="1564" y="1019"/>
                    <a:pt x="1564" y="1019"/>
                  </a:cubicBezTo>
                  <a:cubicBezTo>
                    <a:pt x="1564" y="16"/>
                    <a:pt x="1564" y="16"/>
                    <a:pt x="1564" y="16"/>
                  </a:cubicBezTo>
                  <a:cubicBezTo>
                    <a:pt x="141" y="16"/>
                    <a:pt x="141" y="16"/>
                    <a:pt x="141" y="16"/>
                  </a:cubicBezTo>
                  <a:cubicBezTo>
                    <a:pt x="137" y="1019"/>
                    <a:pt x="137" y="1019"/>
                    <a:pt x="137" y="1019"/>
                  </a:cubicBezTo>
                  <a:cubicBezTo>
                    <a:pt x="32" y="1019"/>
                    <a:pt x="32" y="1019"/>
                    <a:pt x="32" y="1019"/>
                  </a:cubicBezTo>
                  <a:cubicBezTo>
                    <a:pt x="31" y="1019"/>
                    <a:pt x="29" y="1020"/>
                    <a:pt x="27" y="1020"/>
                  </a:cubicBezTo>
                  <a:cubicBezTo>
                    <a:pt x="21" y="1022"/>
                    <a:pt x="16" y="1029"/>
                    <a:pt x="16" y="1037"/>
                  </a:cubicBezTo>
                  <a:cubicBezTo>
                    <a:pt x="16" y="1039"/>
                    <a:pt x="17" y="1043"/>
                    <a:pt x="20" y="1048"/>
                  </a:cubicBezTo>
                  <a:close/>
                  <a:moveTo>
                    <a:pt x="1689" y="1051"/>
                  </a:moveTo>
                  <a:cubicBezTo>
                    <a:pt x="1689" y="1051"/>
                    <a:pt x="1689" y="1051"/>
                    <a:pt x="1689" y="10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3" name="Freeform 6"/>
            <p:cNvSpPr>
              <a:spLocks noEditPoints="1"/>
            </p:cNvSpPr>
            <p:nvPr/>
          </p:nvSpPr>
          <p:spPr bwMode="auto">
            <a:xfrm>
              <a:off x="3021" y="1500"/>
              <a:ext cx="1430" cy="971"/>
            </a:xfrm>
            <a:custGeom>
              <a:avLst/>
              <a:gdLst>
                <a:gd name="T0" fmla="*/ 1297 w 1305"/>
                <a:gd name="T1" fmla="*/ 885 h 885"/>
                <a:gd name="T2" fmla="*/ 8 w 1305"/>
                <a:gd name="T3" fmla="*/ 885 h 885"/>
                <a:gd name="T4" fmla="*/ 2 w 1305"/>
                <a:gd name="T5" fmla="*/ 882 h 885"/>
                <a:gd name="T6" fmla="*/ 0 w 1305"/>
                <a:gd name="T7" fmla="*/ 877 h 885"/>
                <a:gd name="T8" fmla="*/ 4 w 1305"/>
                <a:gd name="T9" fmla="*/ 8 h 885"/>
                <a:gd name="T10" fmla="*/ 12 w 1305"/>
                <a:gd name="T11" fmla="*/ 0 h 885"/>
                <a:gd name="T12" fmla="*/ 1297 w 1305"/>
                <a:gd name="T13" fmla="*/ 0 h 885"/>
                <a:gd name="T14" fmla="*/ 1305 w 1305"/>
                <a:gd name="T15" fmla="*/ 8 h 885"/>
                <a:gd name="T16" fmla="*/ 1305 w 1305"/>
                <a:gd name="T17" fmla="*/ 877 h 885"/>
                <a:gd name="T18" fmla="*/ 1297 w 1305"/>
                <a:gd name="T19" fmla="*/ 885 h 885"/>
                <a:gd name="T20" fmla="*/ 16 w 1305"/>
                <a:gd name="T21" fmla="*/ 869 h 885"/>
                <a:gd name="T22" fmla="*/ 1289 w 1305"/>
                <a:gd name="T23" fmla="*/ 869 h 885"/>
                <a:gd name="T24" fmla="*/ 1289 w 1305"/>
                <a:gd name="T25" fmla="*/ 16 h 885"/>
                <a:gd name="T26" fmla="*/ 20 w 1305"/>
                <a:gd name="T27" fmla="*/ 16 h 885"/>
                <a:gd name="T28" fmla="*/ 16 w 1305"/>
                <a:gd name="T29" fmla="*/ 869 h 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5" h="885">
                  <a:moveTo>
                    <a:pt x="1297" y="885"/>
                  </a:moveTo>
                  <a:cubicBezTo>
                    <a:pt x="8" y="885"/>
                    <a:pt x="8" y="885"/>
                    <a:pt x="8" y="885"/>
                  </a:cubicBezTo>
                  <a:cubicBezTo>
                    <a:pt x="6" y="885"/>
                    <a:pt x="4" y="884"/>
                    <a:pt x="2" y="882"/>
                  </a:cubicBezTo>
                  <a:cubicBezTo>
                    <a:pt x="1" y="881"/>
                    <a:pt x="0" y="879"/>
                    <a:pt x="0" y="877"/>
                  </a:cubicBezTo>
                  <a:cubicBezTo>
                    <a:pt x="4" y="8"/>
                    <a:pt x="4" y="8"/>
                    <a:pt x="4" y="8"/>
                  </a:cubicBezTo>
                  <a:cubicBezTo>
                    <a:pt x="4" y="4"/>
                    <a:pt x="8" y="0"/>
                    <a:pt x="12" y="0"/>
                  </a:cubicBezTo>
                  <a:cubicBezTo>
                    <a:pt x="1297" y="0"/>
                    <a:pt x="1297" y="0"/>
                    <a:pt x="1297" y="0"/>
                  </a:cubicBezTo>
                  <a:cubicBezTo>
                    <a:pt x="1301" y="0"/>
                    <a:pt x="1305" y="4"/>
                    <a:pt x="1305" y="8"/>
                  </a:cubicBezTo>
                  <a:cubicBezTo>
                    <a:pt x="1305" y="877"/>
                    <a:pt x="1305" y="877"/>
                    <a:pt x="1305" y="877"/>
                  </a:cubicBezTo>
                  <a:cubicBezTo>
                    <a:pt x="1305" y="881"/>
                    <a:pt x="1301" y="885"/>
                    <a:pt x="1297" y="885"/>
                  </a:cubicBezTo>
                  <a:close/>
                  <a:moveTo>
                    <a:pt x="16" y="869"/>
                  </a:moveTo>
                  <a:cubicBezTo>
                    <a:pt x="1289" y="869"/>
                    <a:pt x="1289" y="869"/>
                    <a:pt x="1289" y="869"/>
                  </a:cubicBezTo>
                  <a:cubicBezTo>
                    <a:pt x="1289" y="16"/>
                    <a:pt x="1289" y="16"/>
                    <a:pt x="1289" y="16"/>
                  </a:cubicBezTo>
                  <a:cubicBezTo>
                    <a:pt x="20" y="16"/>
                    <a:pt x="20" y="16"/>
                    <a:pt x="20" y="16"/>
                  </a:cubicBezTo>
                  <a:lnTo>
                    <a:pt x="16" y="8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4" name="Freeform 7"/>
            <p:cNvSpPr>
              <a:spLocks/>
            </p:cNvSpPr>
            <p:nvPr/>
          </p:nvSpPr>
          <p:spPr bwMode="auto">
            <a:xfrm>
              <a:off x="3567" y="2574"/>
              <a:ext cx="337" cy="27"/>
            </a:xfrm>
            <a:custGeom>
              <a:avLst/>
              <a:gdLst>
                <a:gd name="T0" fmla="*/ 296 w 308"/>
                <a:gd name="T1" fmla="*/ 0 h 25"/>
                <a:gd name="T2" fmla="*/ 13 w 308"/>
                <a:gd name="T3" fmla="*/ 0 h 25"/>
                <a:gd name="T4" fmla="*/ 0 w 308"/>
                <a:gd name="T5" fmla="*/ 13 h 25"/>
                <a:gd name="T6" fmla="*/ 13 w 308"/>
                <a:gd name="T7" fmla="*/ 25 h 25"/>
                <a:gd name="T8" fmla="*/ 296 w 308"/>
                <a:gd name="T9" fmla="*/ 25 h 25"/>
                <a:gd name="T10" fmla="*/ 308 w 308"/>
                <a:gd name="T11" fmla="*/ 13 h 25"/>
                <a:gd name="T12" fmla="*/ 296 w 30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08" h="25">
                  <a:moveTo>
                    <a:pt x="296" y="0"/>
                  </a:moveTo>
                  <a:cubicBezTo>
                    <a:pt x="13" y="0"/>
                    <a:pt x="13" y="0"/>
                    <a:pt x="13" y="0"/>
                  </a:cubicBezTo>
                  <a:cubicBezTo>
                    <a:pt x="6" y="0"/>
                    <a:pt x="0" y="6"/>
                    <a:pt x="0" y="13"/>
                  </a:cubicBezTo>
                  <a:cubicBezTo>
                    <a:pt x="0" y="19"/>
                    <a:pt x="6" y="25"/>
                    <a:pt x="13" y="25"/>
                  </a:cubicBezTo>
                  <a:cubicBezTo>
                    <a:pt x="296" y="25"/>
                    <a:pt x="296" y="25"/>
                    <a:pt x="296" y="25"/>
                  </a:cubicBezTo>
                  <a:cubicBezTo>
                    <a:pt x="303" y="25"/>
                    <a:pt x="308" y="19"/>
                    <a:pt x="308" y="13"/>
                  </a:cubicBezTo>
                  <a:cubicBezTo>
                    <a:pt x="308" y="6"/>
                    <a:pt x="303" y="0"/>
                    <a:pt x="29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45" name="Freeform 8"/>
            <p:cNvSpPr>
              <a:spLocks/>
            </p:cNvSpPr>
            <p:nvPr/>
          </p:nvSpPr>
          <p:spPr bwMode="auto">
            <a:xfrm>
              <a:off x="2937" y="2518"/>
              <a:ext cx="1630" cy="17"/>
            </a:xfrm>
            <a:custGeom>
              <a:avLst/>
              <a:gdLst>
                <a:gd name="T0" fmla="*/ 1480 w 1488"/>
                <a:gd name="T1" fmla="*/ 16 h 16"/>
                <a:gd name="T2" fmla="*/ 8 w 1488"/>
                <a:gd name="T3" fmla="*/ 16 h 16"/>
                <a:gd name="T4" fmla="*/ 0 w 1488"/>
                <a:gd name="T5" fmla="*/ 8 h 16"/>
                <a:gd name="T6" fmla="*/ 8 w 1488"/>
                <a:gd name="T7" fmla="*/ 0 h 16"/>
                <a:gd name="T8" fmla="*/ 1480 w 1488"/>
                <a:gd name="T9" fmla="*/ 0 h 16"/>
                <a:gd name="T10" fmla="*/ 1488 w 1488"/>
                <a:gd name="T11" fmla="*/ 8 h 16"/>
                <a:gd name="T12" fmla="*/ 1480 w 148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488" h="16">
                  <a:moveTo>
                    <a:pt x="1480" y="16"/>
                  </a:moveTo>
                  <a:cubicBezTo>
                    <a:pt x="8" y="16"/>
                    <a:pt x="8" y="16"/>
                    <a:pt x="8" y="16"/>
                  </a:cubicBezTo>
                  <a:cubicBezTo>
                    <a:pt x="4" y="16"/>
                    <a:pt x="0" y="13"/>
                    <a:pt x="0" y="8"/>
                  </a:cubicBezTo>
                  <a:cubicBezTo>
                    <a:pt x="0" y="4"/>
                    <a:pt x="4" y="0"/>
                    <a:pt x="8" y="0"/>
                  </a:cubicBezTo>
                  <a:cubicBezTo>
                    <a:pt x="1480" y="0"/>
                    <a:pt x="1480" y="0"/>
                    <a:pt x="1480" y="0"/>
                  </a:cubicBezTo>
                  <a:cubicBezTo>
                    <a:pt x="1484" y="0"/>
                    <a:pt x="1488" y="4"/>
                    <a:pt x="1488" y="8"/>
                  </a:cubicBezTo>
                  <a:cubicBezTo>
                    <a:pt x="1488" y="13"/>
                    <a:pt x="1484" y="16"/>
                    <a:pt x="148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47" name="Freeform 9"/>
          <p:cNvSpPr>
            <a:spLocks noEditPoints="1"/>
          </p:cNvSpPr>
          <p:nvPr/>
        </p:nvSpPr>
        <p:spPr bwMode="auto">
          <a:xfrm>
            <a:off x="6275061" y="2590439"/>
            <a:ext cx="1133372" cy="730215"/>
          </a:xfrm>
          <a:custGeom>
            <a:avLst/>
            <a:gdLst>
              <a:gd name="T0" fmla="*/ 509 w 638"/>
              <a:gd name="T1" fmla="*/ 411 h 411"/>
              <a:gd name="T2" fmla="*/ 125 w 638"/>
              <a:gd name="T3" fmla="*/ 411 h 411"/>
              <a:gd name="T4" fmla="*/ 0 w 638"/>
              <a:gd name="T5" fmla="*/ 292 h 411"/>
              <a:gd name="T6" fmla="*/ 98 w 638"/>
              <a:gd name="T7" fmla="*/ 177 h 411"/>
              <a:gd name="T8" fmla="*/ 98 w 638"/>
              <a:gd name="T9" fmla="*/ 175 h 411"/>
              <a:gd name="T10" fmla="*/ 177 w 638"/>
              <a:gd name="T11" fmla="*/ 31 h 411"/>
              <a:gd name="T12" fmla="*/ 279 w 638"/>
              <a:gd name="T13" fmla="*/ 0 h 411"/>
              <a:gd name="T14" fmla="*/ 423 w 638"/>
              <a:gd name="T15" fmla="*/ 73 h 411"/>
              <a:gd name="T16" fmla="*/ 468 w 638"/>
              <a:gd name="T17" fmla="*/ 63 h 411"/>
              <a:gd name="T18" fmla="*/ 528 w 638"/>
              <a:gd name="T19" fmla="*/ 79 h 411"/>
              <a:gd name="T20" fmla="*/ 529 w 638"/>
              <a:gd name="T21" fmla="*/ 79 h 411"/>
              <a:gd name="T22" fmla="*/ 576 w 638"/>
              <a:gd name="T23" fmla="*/ 162 h 411"/>
              <a:gd name="T24" fmla="*/ 638 w 638"/>
              <a:gd name="T25" fmla="*/ 274 h 411"/>
              <a:gd name="T26" fmla="*/ 509 w 638"/>
              <a:gd name="T27" fmla="*/ 411 h 411"/>
              <a:gd name="T28" fmla="*/ 279 w 638"/>
              <a:gd name="T29" fmla="*/ 16 h 411"/>
              <a:gd name="T30" fmla="*/ 185 w 638"/>
              <a:gd name="T31" fmla="*/ 44 h 411"/>
              <a:gd name="T32" fmla="*/ 114 w 638"/>
              <a:gd name="T33" fmla="*/ 175 h 411"/>
              <a:gd name="T34" fmla="*/ 114 w 638"/>
              <a:gd name="T35" fmla="*/ 190 h 411"/>
              <a:gd name="T36" fmla="*/ 107 w 638"/>
              <a:gd name="T37" fmla="*/ 191 h 411"/>
              <a:gd name="T38" fmla="*/ 16 w 638"/>
              <a:gd name="T39" fmla="*/ 292 h 411"/>
              <a:gd name="T40" fmla="*/ 125 w 638"/>
              <a:gd name="T41" fmla="*/ 395 h 411"/>
              <a:gd name="T42" fmla="*/ 509 w 638"/>
              <a:gd name="T43" fmla="*/ 395 h 411"/>
              <a:gd name="T44" fmla="*/ 622 w 638"/>
              <a:gd name="T45" fmla="*/ 274 h 411"/>
              <a:gd name="T46" fmla="*/ 564 w 638"/>
              <a:gd name="T47" fmla="*/ 173 h 411"/>
              <a:gd name="T48" fmla="*/ 560 w 638"/>
              <a:gd name="T49" fmla="*/ 171 h 411"/>
              <a:gd name="T50" fmla="*/ 560 w 638"/>
              <a:gd name="T51" fmla="*/ 166 h 411"/>
              <a:gd name="T52" fmla="*/ 520 w 638"/>
              <a:gd name="T53" fmla="*/ 93 h 411"/>
              <a:gd name="T54" fmla="*/ 468 w 638"/>
              <a:gd name="T55" fmla="*/ 79 h 411"/>
              <a:gd name="T56" fmla="*/ 425 w 638"/>
              <a:gd name="T57" fmla="*/ 90 h 411"/>
              <a:gd name="T58" fmla="*/ 418 w 638"/>
              <a:gd name="T59" fmla="*/ 94 h 411"/>
              <a:gd name="T60" fmla="*/ 414 w 638"/>
              <a:gd name="T61" fmla="*/ 87 h 411"/>
              <a:gd name="T62" fmla="*/ 279 w 638"/>
              <a:gd name="T63" fmla="*/ 16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8" h="411">
                <a:moveTo>
                  <a:pt x="509" y="411"/>
                </a:moveTo>
                <a:cubicBezTo>
                  <a:pt x="125" y="411"/>
                  <a:pt x="125" y="411"/>
                  <a:pt x="125" y="411"/>
                </a:cubicBezTo>
                <a:cubicBezTo>
                  <a:pt x="55" y="411"/>
                  <a:pt x="0" y="358"/>
                  <a:pt x="0" y="292"/>
                </a:cubicBezTo>
                <a:cubicBezTo>
                  <a:pt x="0" y="233"/>
                  <a:pt x="50" y="186"/>
                  <a:pt x="98" y="177"/>
                </a:cubicBezTo>
                <a:cubicBezTo>
                  <a:pt x="98" y="175"/>
                  <a:pt x="98" y="175"/>
                  <a:pt x="98" y="175"/>
                </a:cubicBezTo>
                <a:cubicBezTo>
                  <a:pt x="98" y="117"/>
                  <a:pt x="128" y="62"/>
                  <a:pt x="177" y="31"/>
                </a:cubicBezTo>
                <a:cubicBezTo>
                  <a:pt x="211" y="10"/>
                  <a:pt x="245" y="0"/>
                  <a:pt x="279" y="0"/>
                </a:cubicBezTo>
                <a:cubicBezTo>
                  <a:pt x="337" y="0"/>
                  <a:pt x="392" y="28"/>
                  <a:pt x="423" y="73"/>
                </a:cubicBezTo>
                <a:cubicBezTo>
                  <a:pt x="440" y="65"/>
                  <a:pt x="456" y="63"/>
                  <a:pt x="468" y="63"/>
                </a:cubicBezTo>
                <a:cubicBezTo>
                  <a:pt x="489" y="63"/>
                  <a:pt x="511" y="69"/>
                  <a:pt x="528" y="79"/>
                </a:cubicBezTo>
                <a:cubicBezTo>
                  <a:pt x="529" y="79"/>
                  <a:pt x="529" y="79"/>
                  <a:pt x="529" y="79"/>
                </a:cubicBezTo>
                <a:cubicBezTo>
                  <a:pt x="558" y="98"/>
                  <a:pt x="575" y="128"/>
                  <a:pt x="576" y="162"/>
                </a:cubicBezTo>
                <a:cubicBezTo>
                  <a:pt x="615" y="187"/>
                  <a:pt x="638" y="228"/>
                  <a:pt x="638" y="274"/>
                </a:cubicBezTo>
                <a:cubicBezTo>
                  <a:pt x="638" y="348"/>
                  <a:pt x="579" y="411"/>
                  <a:pt x="509" y="411"/>
                </a:cubicBezTo>
                <a:close/>
                <a:moveTo>
                  <a:pt x="279" y="16"/>
                </a:moveTo>
                <a:cubicBezTo>
                  <a:pt x="248" y="16"/>
                  <a:pt x="217" y="26"/>
                  <a:pt x="185" y="44"/>
                </a:cubicBezTo>
                <a:cubicBezTo>
                  <a:pt x="142" y="73"/>
                  <a:pt x="114" y="123"/>
                  <a:pt x="114" y="175"/>
                </a:cubicBezTo>
                <a:cubicBezTo>
                  <a:pt x="114" y="190"/>
                  <a:pt x="114" y="190"/>
                  <a:pt x="114" y="190"/>
                </a:cubicBezTo>
                <a:cubicBezTo>
                  <a:pt x="107" y="191"/>
                  <a:pt x="107" y="191"/>
                  <a:pt x="107" y="191"/>
                </a:cubicBezTo>
                <a:cubicBezTo>
                  <a:pt x="64" y="197"/>
                  <a:pt x="16" y="239"/>
                  <a:pt x="16" y="292"/>
                </a:cubicBezTo>
                <a:cubicBezTo>
                  <a:pt x="16" y="349"/>
                  <a:pt x="64" y="395"/>
                  <a:pt x="125" y="395"/>
                </a:cubicBezTo>
                <a:cubicBezTo>
                  <a:pt x="509" y="395"/>
                  <a:pt x="509" y="395"/>
                  <a:pt x="509" y="395"/>
                </a:cubicBezTo>
                <a:cubicBezTo>
                  <a:pt x="570" y="395"/>
                  <a:pt x="622" y="340"/>
                  <a:pt x="622" y="274"/>
                </a:cubicBezTo>
                <a:cubicBezTo>
                  <a:pt x="622" y="232"/>
                  <a:pt x="601" y="195"/>
                  <a:pt x="564" y="173"/>
                </a:cubicBezTo>
                <a:cubicBezTo>
                  <a:pt x="560" y="171"/>
                  <a:pt x="560" y="171"/>
                  <a:pt x="560" y="171"/>
                </a:cubicBezTo>
                <a:cubicBezTo>
                  <a:pt x="560" y="166"/>
                  <a:pt x="560" y="166"/>
                  <a:pt x="560" y="166"/>
                </a:cubicBezTo>
                <a:cubicBezTo>
                  <a:pt x="560" y="136"/>
                  <a:pt x="546" y="110"/>
                  <a:pt x="520" y="93"/>
                </a:cubicBezTo>
                <a:cubicBezTo>
                  <a:pt x="506" y="84"/>
                  <a:pt x="486" y="79"/>
                  <a:pt x="468" y="79"/>
                </a:cubicBezTo>
                <a:cubicBezTo>
                  <a:pt x="452" y="79"/>
                  <a:pt x="437" y="83"/>
                  <a:pt x="425" y="90"/>
                </a:cubicBezTo>
                <a:cubicBezTo>
                  <a:pt x="418" y="94"/>
                  <a:pt x="418" y="94"/>
                  <a:pt x="418" y="94"/>
                </a:cubicBezTo>
                <a:cubicBezTo>
                  <a:pt x="414" y="87"/>
                  <a:pt x="414" y="87"/>
                  <a:pt x="414" y="87"/>
                </a:cubicBezTo>
                <a:cubicBezTo>
                  <a:pt x="386" y="44"/>
                  <a:pt x="334" y="16"/>
                  <a:pt x="279"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48" name="Group 12"/>
          <p:cNvGrpSpPr>
            <a:grpSpLocks noChangeAspect="1"/>
          </p:cNvGrpSpPr>
          <p:nvPr/>
        </p:nvGrpSpPr>
        <p:grpSpPr bwMode="auto">
          <a:xfrm>
            <a:off x="8321606" y="2035087"/>
            <a:ext cx="824124" cy="1547861"/>
            <a:chOff x="4666" y="1418"/>
            <a:chExt cx="509" cy="956"/>
          </a:xfrm>
        </p:grpSpPr>
        <p:sp>
          <p:nvSpPr>
            <p:cNvPr id="49" name="AutoShape 11"/>
            <p:cNvSpPr>
              <a:spLocks noChangeAspect="1" noChangeArrowheads="1" noTextEdit="1"/>
            </p:cNvSpPr>
            <p:nvPr/>
          </p:nvSpPr>
          <p:spPr bwMode="auto">
            <a:xfrm>
              <a:off x="4666" y="1419"/>
              <a:ext cx="509" cy="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0" name="Rectangle 13"/>
            <p:cNvSpPr>
              <a:spLocks noChangeArrowheads="1"/>
            </p:cNvSpPr>
            <p:nvPr/>
          </p:nvSpPr>
          <p:spPr bwMode="auto">
            <a:xfrm>
              <a:off x="4675" y="2160"/>
              <a:ext cx="490"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1" name="Rectangle 14"/>
            <p:cNvSpPr>
              <a:spLocks noChangeArrowheads="1"/>
            </p:cNvSpPr>
            <p:nvPr/>
          </p:nvSpPr>
          <p:spPr bwMode="auto">
            <a:xfrm>
              <a:off x="4675" y="1512"/>
              <a:ext cx="491"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2" name="Oval 15"/>
            <p:cNvSpPr>
              <a:spLocks noChangeArrowheads="1"/>
            </p:cNvSpPr>
            <p:nvPr/>
          </p:nvSpPr>
          <p:spPr bwMode="auto">
            <a:xfrm>
              <a:off x="4886" y="2225"/>
              <a:ext cx="87" cy="8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3" name="Freeform 16"/>
            <p:cNvSpPr>
              <a:spLocks noEditPoints="1"/>
            </p:cNvSpPr>
            <p:nvPr/>
          </p:nvSpPr>
          <p:spPr bwMode="auto">
            <a:xfrm>
              <a:off x="4666" y="1418"/>
              <a:ext cx="509" cy="956"/>
            </a:xfrm>
            <a:custGeom>
              <a:avLst/>
              <a:gdLst>
                <a:gd name="T0" fmla="*/ 435 w 462"/>
                <a:gd name="T1" fmla="*/ 871 h 871"/>
                <a:gd name="T2" fmla="*/ 27 w 462"/>
                <a:gd name="T3" fmla="*/ 871 h 871"/>
                <a:gd name="T4" fmla="*/ 0 w 462"/>
                <a:gd name="T5" fmla="*/ 844 h 871"/>
                <a:gd name="T6" fmla="*/ 0 w 462"/>
                <a:gd name="T7" fmla="*/ 27 h 871"/>
                <a:gd name="T8" fmla="*/ 27 w 462"/>
                <a:gd name="T9" fmla="*/ 0 h 871"/>
                <a:gd name="T10" fmla="*/ 435 w 462"/>
                <a:gd name="T11" fmla="*/ 0 h 871"/>
                <a:gd name="T12" fmla="*/ 462 w 462"/>
                <a:gd name="T13" fmla="*/ 27 h 871"/>
                <a:gd name="T14" fmla="*/ 462 w 462"/>
                <a:gd name="T15" fmla="*/ 844 h 871"/>
                <a:gd name="T16" fmla="*/ 435 w 462"/>
                <a:gd name="T17" fmla="*/ 871 h 871"/>
                <a:gd name="T18" fmla="*/ 27 w 462"/>
                <a:gd name="T19" fmla="*/ 16 h 871"/>
                <a:gd name="T20" fmla="*/ 16 w 462"/>
                <a:gd name="T21" fmla="*/ 27 h 871"/>
                <a:gd name="T22" fmla="*/ 16 w 462"/>
                <a:gd name="T23" fmla="*/ 844 h 871"/>
                <a:gd name="T24" fmla="*/ 27 w 462"/>
                <a:gd name="T25" fmla="*/ 855 h 871"/>
                <a:gd name="T26" fmla="*/ 435 w 462"/>
                <a:gd name="T27" fmla="*/ 855 h 871"/>
                <a:gd name="T28" fmla="*/ 446 w 462"/>
                <a:gd name="T29" fmla="*/ 844 h 871"/>
                <a:gd name="T30" fmla="*/ 446 w 462"/>
                <a:gd name="T31" fmla="*/ 27 h 871"/>
                <a:gd name="T32" fmla="*/ 435 w 462"/>
                <a:gd name="T33" fmla="*/ 16 h 871"/>
                <a:gd name="T34" fmla="*/ 27 w 462"/>
                <a:gd name="T35" fmla="*/ 1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2" h="871">
                  <a:moveTo>
                    <a:pt x="435" y="871"/>
                  </a:moveTo>
                  <a:cubicBezTo>
                    <a:pt x="27" y="871"/>
                    <a:pt x="27" y="871"/>
                    <a:pt x="27" y="871"/>
                  </a:cubicBezTo>
                  <a:cubicBezTo>
                    <a:pt x="12" y="871"/>
                    <a:pt x="0" y="859"/>
                    <a:pt x="0" y="844"/>
                  </a:cubicBezTo>
                  <a:cubicBezTo>
                    <a:pt x="0" y="27"/>
                    <a:pt x="0" y="27"/>
                    <a:pt x="0" y="27"/>
                  </a:cubicBezTo>
                  <a:cubicBezTo>
                    <a:pt x="0" y="12"/>
                    <a:pt x="12" y="0"/>
                    <a:pt x="27" y="0"/>
                  </a:cubicBezTo>
                  <a:cubicBezTo>
                    <a:pt x="435" y="0"/>
                    <a:pt x="435" y="0"/>
                    <a:pt x="435" y="0"/>
                  </a:cubicBezTo>
                  <a:cubicBezTo>
                    <a:pt x="450" y="0"/>
                    <a:pt x="462" y="12"/>
                    <a:pt x="462" y="27"/>
                  </a:cubicBezTo>
                  <a:cubicBezTo>
                    <a:pt x="462" y="844"/>
                    <a:pt x="462" y="844"/>
                    <a:pt x="462" y="844"/>
                  </a:cubicBezTo>
                  <a:cubicBezTo>
                    <a:pt x="462" y="859"/>
                    <a:pt x="450" y="871"/>
                    <a:pt x="435" y="871"/>
                  </a:cubicBezTo>
                  <a:close/>
                  <a:moveTo>
                    <a:pt x="27" y="16"/>
                  </a:moveTo>
                  <a:cubicBezTo>
                    <a:pt x="21" y="16"/>
                    <a:pt x="16" y="21"/>
                    <a:pt x="16" y="27"/>
                  </a:cubicBezTo>
                  <a:cubicBezTo>
                    <a:pt x="16" y="844"/>
                    <a:pt x="16" y="844"/>
                    <a:pt x="16" y="844"/>
                  </a:cubicBezTo>
                  <a:cubicBezTo>
                    <a:pt x="16" y="850"/>
                    <a:pt x="21" y="855"/>
                    <a:pt x="27" y="855"/>
                  </a:cubicBezTo>
                  <a:cubicBezTo>
                    <a:pt x="435" y="855"/>
                    <a:pt x="435" y="855"/>
                    <a:pt x="435" y="855"/>
                  </a:cubicBezTo>
                  <a:cubicBezTo>
                    <a:pt x="441" y="855"/>
                    <a:pt x="446" y="850"/>
                    <a:pt x="446" y="844"/>
                  </a:cubicBezTo>
                  <a:cubicBezTo>
                    <a:pt x="446" y="27"/>
                    <a:pt x="446" y="27"/>
                    <a:pt x="446" y="27"/>
                  </a:cubicBezTo>
                  <a:cubicBezTo>
                    <a:pt x="446" y="21"/>
                    <a:pt x="441" y="16"/>
                    <a:pt x="435" y="16"/>
                  </a:cubicBezTo>
                  <a:lnTo>
                    <a:pt x="2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55" name="Freeform 17"/>
          <p:cNvSpPr>
            <a:spLocks noEditPoints="1"/>
          </p:cNvSpPr>
          <p:nvPr/>
        </p:nvSpPr>
        <p:spPr bwMode="auto">
          <a:xfrm>
            <a:off x="8473802" y="2574248"/>
            <a:ext cx="519733" cy="340012"/>
          </a:xfrm>
          <a:custGeom>
            <a:avLst/>
            <a:gdLst>
              <a:gd name="T0" fmla="*/ 229 w 292"/>
              <a:gd name="T1" fmla="*/ 192 h 192"/>
              <a:gd name="T2" fmla="*/ 61 w 292"/>
              <a:gd name="T3" fmla="*/ 192 h 192"/>
              <a:gd name="T4" fmla="*/ 0 w 292"/>
              <a:gd name="T5" fmla="*/ 134 h 192"/>
              <a:gd name="T6" fmla="*/ 43 w 292"/>
              <a:gd name="T7" fmla="*/ 78 h 192"/>
              <a:gd name="T8" fmla="*/ 80 w 292"/>
              <a:gd name="T9" fmla="*/ 14 h 192"/>
              <a:gd name="T10" fmla="*/ 129 w 292"/>
              <a:gd name="T11" fmla="*/ 0 h 192"/>
              <a:gd name="T12" fmla="*/ 194 w 292"/>
              <a:gd name="T13" fmla="*/ 30 h 192"/>
              <a:gd name="T14" fmla="*/ 211 w 292"/>
              <a:gd name="T15" fmla="*/ 28 h 192"/>
              <a:gd name="T16" fmla="*/ 241 w 292"/>
              <a:gd name="T17" fmla="*/ 35 h 192"/>
              <a:gd name="T18" fmla="*/ 241 w 292"/>
              <a:gd name="T19" fmla="*/ 36 h 192"/>
              <a:gd name="T20" fmla="*/ 265 w 292"/>
              <a:gd name="T21" fmla="*/ 73 h 192"/>
              <a:gd name="T22" fmla="*/ 292 w 292"/>
              <a:gd name="T23" fmla="*/ 126 h 192"/>
              <a:gd name="T24" fmla="*/ 229 w 292"/>
              <a:gd name="T25" fmla="*/ 192 h 192"/>
              <a:gd name="T26" fmla="*/ 129 w 292"/>
              <a:gd name="T27" fmla="*/ 20 h 192"/>
              <a:gd name="T28" fmla="*/ 91 w 292"/>
              <a:gd name="T29" fmla="*/ 31 h 192"/>
              <a:gd name="T30" fmla="*/ 63 w 292"/>
              <a:gd name="T31" fmla="*/ 83 h 192"/>
              <a:gd name="T32" fmla="*/ 63 w 292"/>
              <a:gd name="T33" fmla="*/ 95 h 192"/>
              <a:gd name="T34" fmla="*/ 54 w 292"/>
              <a:gd name="T35" fmla="*/ 96 h 192"/>
              <a:gd name="T36" fmla="*/ 20 w 292"/>
              <a:gd name="T37" fmla="*/ 134 h 192"/>
              <a:gd name="T38" fmla="*/ 61 w 292"/>
              <a:gd name="T39" fmla="*/ 172 h 192"/>
              <a:gd name="T40" fmla="*/ 229 w 292"/>
              <a:gd name="T41" fmla="*/ 172 h 192"/>
              <a:gd name="T42" fmla="*/ 272 w 292"/>
              <a:gd name="T43" fmla="*/ 126 h 192"/>
              <a:gd name="T44" fmla="*/ 250 w 292"/>
              <a:gd name="T45" fmla="*/ 88 h 192"/>
              <a:gd name="T46" fmla="*/ 245 w 292"/>
              <a:gd name="T47" fmla="*/ 85 h 192"/>
              <a:gd name="T48" fmla="*/ 245 w 292"/>
              <a:gd name="T49" fmla="*/ 79 h 192"/>
              <a:gd name="T50" fmla="*/ 230 w 292"/>
              <a:gd name="T51" fmla="*/ 52 h 192"/>
              <a:gd name="T52" fmla="*/ 211 w 292"/>
              <a:gd name="T53" fmla="*/ 48 h 192"/>
              <a:gd name="T54" fmla="*/ 196 w 292"/>
              <a:gd name="T55" fmla="*/ 51 h 192"/>
              <a:gd name="T56" fmla="*/ 187 w 292"/>
              <a:gd name="T57" fmla="*/ 56 h 192"/>
              <a:gd name="T58" fmla="*/ 182 w 292"/>
              <a:gd name="T59" fmla="*/ 48 h 192"/>
              <a:gd name="T60" fmla="*/ 129 w 292"/>
              <a:gd name="T61" fmla="*/ 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2" h="192">
                <a:moveTo>
                  <a:pt x="229" y="192"/>
                </a:moveTo>
                <a:cubicBezTo>
                  <a:pt x="61" y="192"/>
                  <a:pt x="61" y="192"/>
                  <a:pt x="61" y="192"/>
                </a:cubicBezTo>
                <a:cubicBezTo>
                  <a:pt x="27" y="192"/>
                  <a:pt x="0" y="167"/>
                  <a:pt x="0" y="134"/>
                </a:cubicBezTo>
                <a:cubicBezTo>
                  <a:pt x="0" y="107"/>
                  <a:pt x="21" y="85"/>
                  <a:pt x="43" y="78"/>
                </a:cubicBezTo>
                <a:cubicBezTo>
                  <a:pt x="45" y="53"/>
                  <a:pt x="59" y="28"/>
                  <a:pt x="80" y="14"/>
                </a:cubicBezTo>
                <a:cubicBezTo>
                  <a:pt x="97" y="5"/>
                  <a:pt x="113" y="0"/>
                  <a:pt x="129" y="0"/>
                </a:cubicBezTo>
                <a:cubicBezTo>
                  <a:pt x="154" y="0"/>
                  <a:pt x="178" y="11"/>
                  <a:pt x="194" y="30"/>
                </a:cubicBezTo>
                <a:cubicBezTo>
                  <a:pt x="200" y="28"/>
                  <a:pt x="207" y="28"/>
                  <a:pt x="211" y="28"/>
                </a:cubicBezTo>
                <a:cubicBezTo>
                  <a:pt x="222" y="28"/>
                  <a:pt x="232" y="30"/>
                  <a:pt x="241" y="35"/>
                </a:cubicBezTo>
                <a:cubicBezTo>
                  <a:pt x="241" y="36"/>
                  <a:pt x="241" y="36"/>
                  <a:pt x="241" y="36"/>
                </a:cubicBezTo>
                <a:cubicBezTo>
                  <a:pt x="255" y="44"/>
                  <a:pt x="263" y="58"/>
                  <a:pt x="265" y="73"/>
                </a:cubicBezTo>
                <a:cubicBezTo>
                  <a:pt x="282" y="86"/>
                  <a:pt x="292" y="105"/>
                  <a:pt x="292" y="126"/>
                </a:cubicBezTo>
                <a:cubicBezTo>
                  <a:pt x="292" y="162"/>
                  <a:pt x="263" y="192"/>
                  <a:pt x="229" y="192"/>
                </a:cubicBezTo>
                <a:close/>
                <a:moveTo>
                  <a:pt x="129" y="20"/>
                </a:moveTo>
                <a:cubicBezTo>
                  <a:pt x="116" y="20"/>
                  <a:pt x="104" y="24"/>
                  <a:pt x="91" y="31"/>
                </a:cubicBezTo>
                <a:cubicBezTo>
                  <a:pt x="74" y="42"/>
                  <a:pt x="63" y="62"/>
                  <a:pt x="63" y="83"/>
                </a:cubicBezTo>
                <a:cubicBezTo>
                  <a:pt x="63" y="95"/>
                  <a:pt x="63" y="95"/>
                  <a:pt x="63" y="95"/>
                </a:cubicBezTo>
                <a:cubicBezTo>
                  <a:pt x="54" y="96"/>
                  <a:pt x="54" y="96"/>
                  <a:pt x="54" y="96"/>
                </a:cubicBezTo>
                <a:cubicBezTo>
                  <a:pt x="38" y="98"/>
                  <a:pt x="20" y="114"/>
                  <a:pt x="20" y="134"/>
                </a:cubicBezTo>
                <a:cubicBezTo>
                  <a:pt x="20" y="155"/>
                  <a:pt x="38" y="172"/>
                  <a:pt x="61" y="172"/>
                </a:cubicBezTo>
                <a:cubicBezTo>
                  <a:pt x="229" y="172"/>
                  <a:pt x="229" y="172"/>
                  <a:pt x="229" y="172"/>
                </a:cubicBezTo>
                <a:cubicBezTo>
                  <a:pt x="252" y="172"/>
                  <a:pt x="272" y="151"/>
                  <a:pt x="272" y="126"/>
                </a:cubicBezTo>
                <a:cubicBezTo>
                  <a:pt x="272" y="110"/>
                  <a:pt x="264" y="96"/>
                  <a:pt x="250" y="88"/>
                </a:cubicBezTo>
                <a:cubicBezTo>
                  <a:pt x="245" y="85"/>
                  <a:pt x="245" y="85"/>
                  <a:pt x="245" y="85"/>
                </a:cubicBezTo>
                <a:cubicBezTo>
                  <a:pt x="245" y="79"/>
                  <a:pt x="245" y="79"/>
                  <a:pt x="245" y="79"/>
                </a:cubicBezTo>
                <a:cubicBezTo>
                  <a:pt x="245" y="68"/>
                  <a:pt x="240" y="59"/>
                  <a:pt x="230" y="52"/>
                </a:cubicBezTo>
                <a:cubicBezTo>
                  <a:pt x="225" y="49"/>
                  <a:pt x="218" y="48"/>
                  <a:pt x="211" y="48"/>
                </a:cubicBezTo>
                <a:cubicBezTo>
                  <a:pt x="205" y="48"/>
                  <a:pt x="200" y="49"/>
                  <a:pt x="196" y="51"/>
                </a:cubicBezTo>
                <a:cubicBezTo>
                  <a:pt x="187" y="56"/>
                  <a:pt x="187" y="56"/>
                  <a:pt x="187" y="56"/>
                </a:cubicBezTo>
                <a:cubicBezTo>
                  <a:pt x="182" y="48"/>
                  <a:pt x="182" y="48"/>
                  <a:pt x="182" y="48"/>
                </a:cubicBezTo>
                <a:cubicBezTo>
                  <a:pt x="171" y="31"/>
                  <a:pt x="151" y="20"/>
                  <a:pt x="129" y="20"/>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nvGrpSpPr>
          <p:cNvPr id="56" name="Group 20"/>
          <p:cNvGrpSpPr>
            <a:grpSpLocks noChangeAspect="1"/>
          </p:cNvGrpSpPr>
          <p:nvPr/>
        </p:nvGrpSpPr>
        <p:grpSpPr bwMode="auto">
          <a:xfrm>
            <a:off x="3159907" y="2035087"/>
            <a:ext cx="2146931" cy="1478242"/>
            <a:chOff x="1478" y="1418"/>
            <a:chExt cx="1326" cy="913"/>
          </a:xfrm>
        </p:grpSpPr>
        <p:sp>
          <p:nvSpPr>
            <p:cNvPr id="58" name="Freeform 21"/>
            <p:cNvSpPr>
              <a:spLocks noEditPoints="1"/>
            </p:cNvSpPr>
            <p:nvPr/>
          </p:nvSpPr>
          <p:spPr bwMode="auto">
            <a:xfrm>
              <a:off x="1478" y="1418"/>
              <a:ext cx="1326" cy="913"/>
            </a:xfrm>
            <a:custGeom>
              <a:avLst/>
              <a:gdLst>
                <a:gd name="T0" fmla="*/ 1147 w 1209"/>
                <a:gd name="T1" fmla="*/ 832 h 832"/>
                <a:gd name="T2" fmla="*/ 58 w 1209"/>
                <a:gd name="T3" fmla="*/ 832 h 832"/>
                <a:gd name="T4" fmla="*/ 0 w 1209"/>
                <a:gd name="T5" fmla="*/ 775 h 832"/>
                <a:gd name="T6" fmla="*/ 0 w 1209"/>
                <a:gd name="T7" fmla="*/ 58 h 832"/>
                <a:gd name="T8" fmla="*/ 58 w 1209"/>
                <a:gd name="T9" fmla="*/ 0 h 832"/>
                <a:gd name="T10" fmla="*/ 1151 w 1209"/>
                <a:gd name="T11" fmla="*/ 0 h 832"/>
                <a:gd name="T12" fmla="*/ 1209 w 1209"/>
                <a:gd name="T13" fmla="*/ 58 h 832"/>
                <a:gd name="T14" fmla="*/ 1205 w 1209"/>
                <a:gd name="T15" fmla="*/ 775 h 832"/>
                <a:gd name="T16" fmla="*/ 1147 w 1209"/>
                <a:gd name="T17" fmla="*/ 832 h 832"/>
                <a:gd name="T18" fmla="*/ 58 w 1209"/>
                <a:gd name="T19" fmla="*/ 16 h 832"/>
                <a:gd name="T20" fmla="*/ 16 w 1209"/>
                <a:gd name="T21" fmla="*/ 58 h 832"/>
                <a:gd name="T22" fmla="*/ 16 w 1209"/>
                <a:gd name="T23" fmla="*/ 775 h 832"/>
                <a:gd name="T24" fmla="*/ 58 w 1209"/>
                <a:gd name="T25" fmla="*/ 816 h 832"/>
                <a:gd name="T26" fmla="*/ 1147 w 1209"/>
                <a:gd name="T27" fmla="*/ 816 h 832"/>
                <a:gd name="T28" fmla="*/ 1189 w 1209"/>
                <a:gd name="T29" fmla="*/ 775 h 832"/>
                <a:gd name="T30" fmla="*/ 1189 w 1209"/>
                <a:gd name="T31" fmla="*/ 775 h 832"/>
                <a:gd name="T32" fmla="*/ 1193 w 1209"/>
                <a:gd name="T33" fmla="*/ 58 h 832"/>
                <a:gd name="T34" fmla="*/ 1151 w 1209"/>
                <a:gd name="T35" fmla="*/ 16 h 832"/>
                <a:gd name="T36" fmla="*/ 58 w 1209"/>
                <a:gd name="T37" fmla="*/ 16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9" h="832">
                  <a:moveTo>
                    <a:pt x="1147" y="832"/>
                  </a:moveTo>
                  <a:cubicBezTo>
                    <a:pt x="58" y="832"/>
                    <a:pt x="58" y="832"/>
                    <a:pt x="58" y="832"/>
                  </a:cubicBezTo>
                  <a:cubicBezTo>
                    <a:pt x="26" y="832"/>
                    <a:pt x="0" y="806"/>
                    <a:pt x="0" y="775"/>
                  </a:cubicBezTo>
                  <a:cubicBezTo>
                    <a:pt x="0" y="58"/>
                    <a:pt x="0" y="58"/>
                    <a:pt x="0" y="58"/>
                  </a:cubicBezTo>
                  <a:cubicBezTo>
                    <a:pt x="0" y="26"/>
                    <a:pt x="26" y="0"/>
                    <a:pt x="58" y="0"/>
                  </a:cubicBezTo>
                  <a:cubicBezTo>
                    <a:pt x="1151" y="0"/>
                    <a:pt x="1151" y="0"/>
                    <a:pt x="1151" y="0"/>
                  </a:cubicBezTo>
                  <a:cubicBezTo>
                    <a:pt x="1183" y="0"/>
                    <a:pt x="1209" y="26"/>
                    <a:pt x="1209" y="58"/>
                  </a:cubicBezTo>
                  <a:cubicBezTo>
                    <a:pt x="1205" y="775"/>
                    <a:pt x="1205" y="775"/>
                    <a:pt x="1205" y="775"/>
                  </a:cubicBezTo>
                  <a:cubicBezTo>
                    <a:pt x="1205" y="806"/>
                    <a:pt x="1179" y="832"/>
                    <a:pt x="1147" y="832"/>
                  </a:cubicBezTo>
                  <a:close/>
                  <a:moveTo>
                    <a:pt x="58" y="16"/>
                  </a:moveTo>
                  <a:cubicBezTo>
                    <a:pt x="35" y="16"/>
                    <a:pt x="16" y="35"/>
                    <a:pt x="16" y="58"/>
                  </a:cubicBezTo>
                  <a:cubicBezTo>
                    <a:pt x="16" y="775"/>
                    <a:pt x="16" y="775"/>
                    <a:pt x="16" y="775"/>
                  </a:cubicBezTo>
                  <a:cubicBezTo>
                    <a:pt x="16" y="798"/>
                    <a:pt x="35" y="816"/>
                    <a:pt x="58" y="816"/>
                  </a:cubicBezTo>
                  <a:cubicBezTo>
                    <a:pt x="1147" y="816"/>
                    <a:pt x="1147" y="816"/>
                    <a:pt x="1147" y="816"/>
                  </a:cubicBezTo>
                  <a:cubicBezTo>
                    <a:pt x="1170" y="816"/>
                    <a:pt x="1189" y="798"/>
                    <a:pt x="1189" y="775"/>
                  </a:cubicBezTo>
                  <a:cubicBezTo>
                    <a:pt x="1189" y="775"/>
                    <a:pt x="1189" y="775"/>
                    <a:pt x="1189" y="775"/>
                  </a:cubicBezTo>
                  <a:cubicBezTo>
                    <a:pt x="1193" y="58"/>
                    <a:pt x="1193" y="58"/>
                    <a:pt x="1193" y="58"/>
                  </a:cubicBezTo>
                  <a:cubicBezTo>
                    <a:pt x="1193" y="35"/>
                    <a:pt x="1174" y="16"/>
                    <a:pt x="1151" y="16"/>
                  </a:cubicBezTo>
                  <a:lnTo>
                    <a:pt x="58"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59" name="Freeform 22"/>
            <p:cNvSpPr>
              <a:spLocks noEditPoints="1"/>
            </p:cNvSpPr>
            <p:nvPr/>
          </p:nvSpPr>
          <p:spPr bwMode="auto">
            <a:xfrm>
              <a:off x="1613" y="1491"/>
              <a:ext cx="1117" cy="766"/>
            </a:xfrm>
            <a:custGeom>
              <a:avLst/>
              <a:gdLst>
                <a:gd name="T0" fmla="*/ 1113 w 1117"/>
                <a:gd name="T1" fmla="*/ 766 h 766"/>
                <a:gd name="T2" fmla="*/ 0 w 1117"/>
                <a:gd name="T3" fmla="*/ 766 h 766"/>
                <a:gd name="T4" fmla="*/ 0 w 1117"/>
                <a:gd name="T5" fmla="*/ 0 h 766"/>
                <a:gd name="T6" fmla="*/ 1117 w 1117"/>
                <a:gd name="T7" fmla="*/ 0 h 766"/>
                <a:gd name="T8" fmla="*/ 1113 w 1117"/>
                <a:gd name="T9" fmla="*/ 766 h 766"/>
                <a:gd name="T10" fmla="*/ 17 w 1117"/>
                <a:gd name="T11" fmla="*/ 749 h 766"/>
                <a:gd name="T12" fmla="*/ 1096 w 1117"/>
                <a:gd name="T13" fmla="*/ 749 h 766"/>
                <a:gd name="T14" fmla="*/ 1100 w 1117"/>
                <a:gd name="T15" fmla="*/ 18 h 766"/>
                <a:gd name="T16" fmla="*/ 17 w 1117"/>
                <a:gd name="T17" fmla="*/ 18 h 766"/>
                <a:gd name="T18" fmla="*/ 17 w 1117"/>
                <a:gd name="T19" fmla="*/ 749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7" h="766">
                  <a:moveTo>
                    <a:pt x="1113" y="766"/>
                  </a:moveTo>
                  <a:lnTo>
                    <a:pt x="0" y="766"/>
                  </a:lnTo>
                  <a:lnTo>
                    <a:pt x="0" y="0"/>
                  </a:lnTo>
                  <a:lnTo>
                    <a:pt x="1117" y="0"/>
                  </a:lnTo>
                  <a:lnTo>
                    <a:pt x="1113" y="766"/>
                  </a:lnTo>
                  <a:close/>
                  <a:moveTo>
                    <a:pt x="17" y="749"/>
                  </a:moveTo>
                  <a:lnTo>
                    <a:pt x="1096" y="749"/>
                  </a:lnTo>
                  <a:lnTo>
                    <a:pt x="1100" y="18"/>
                  </a:lnTo>
                  <a:lnTo>
                    <a:pt x="17" y="18"/>
                  </a:lnTo>
                  <a:lnTo>
                    <a:pt x="17"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60" name="Oval 23"/>
            <p:cNvSpPr>
              <a:spLocks noChangeArrowheads="1"/>
            </p:cNvSpPr>
            <p:nvPr/>
          </p:nvSpPr>
          <p:spPr bwMode="auto">
            <a:xfrm>
              <a:off x="1525" y="1847"/>
              <a:ext cx="56" cy="5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sp>
        <p:nvSpPr>
          <p:cNvPr id="62" name="Freeform 24"/>
          <p:cNvSpPr>
            <a:spLocks noEditPoints="1"/>
          </p:cNvSpPr>
          <p:nvPr/>
        </p:nvSpPr>
        <p:spPr bwMode="auto">
          <a:xfrm>
            <a:off x="3822121" y="2477103"/>
            <a:ext cx="916412" cy="592592"/>
          </a:xfrm>
          <a:custGeom>
            <a:avLst/>
            <a:gdLst>
              <a:gd name="T0" fmla="*/ 411 w 516"/>
              <a:gd name="T1" fmla="*/ 333 h 333"/>
              <a:gd name="T2" fmla="*/ 102 w 516"/>
              <a:gd name="T3" fmla="*/ 333 h 333"/>
              <a:gd name="T4" fmla="*/ 0 w 516"/>
              <a:gd name="T5" fmla="*/ 236 h 333"/>
              <a:gd name="T6" fmla="*/ 79 w 516"/>
              <a:gd name="T7" fmla="*/ 142 h 333"/>
              <a:gd name="T8" fmla="*/ 79 w 516"/>
              <a:gd name="T9" fmla="*/ 142 h 333"/>
              <a:gd name="T10" fmla="*/ 147 w 516"/>
              <a:gd name="T11" fmla="*/ 25 h 333"/>
              <a:gd name="T12" fmla="*/ 230 w 516"/>
              <a:gd name="T13" fmla="*/ 0 h 333"/>
              <a:gd name="T14" fmla="*/ 343 w 516"/>
              <a:gd name="T15" fmla="*/ 58 h 333"/>
              <a:gd name="T16" fmla="*/ 382 w 516"/>
              <a:gd name="T17" fmla="*/ 51 h 333"/>
              <a:gd name="T18" fmla="*/ 427 w 516"/>
              <a:gd name="T19" fmla="*/ 64 h 333"/>
              <a:gd name="T20" fmla="*/ 428 w 516"/>
              <a:gd name="T21" fmla="*/ 64 h 333"/>
              <a:gd name="T22" fmla="*/ 466 w 516"/>
              <a:gd name="T23" fmla="*/ 131 h 333"/>
              <a:gd name="T24" fmla="*/ 516 w 516"/>
              <a:gd name="T25" fmla="*/ 222 h 333"/>
              <a:gd name="T26" fmla="*/ 411 w 516"/>
              <a:gd name="T27" fmla="*/ 333 h 333"/>
              <a:gd name="T28" fmla="*/ 230 w 516"/>
              <a:gd name="T29" fmla="*/ 16 h 333"/>
              <a:gd name="T30" fmla="*/ 155 w 516"/>
              <a:gd name="T31" fmla="*/ 39 h 333"/>
              <a:gd name="T32" fmla="*/ 95 w 516"/>
              <a:gd name="T33" fmla="*/ 142 h 333"/>
              <a:gd name="T34" fmla="*/ 95 w 516"/>
              <a:gd name="T35" fmla="*/ 156 h 333"/>
              <a:gd name="T36" fmla="*/ 88 w 516"/>
              <a:gd name="T37" fmla="*/ 157 h 333"/>
              <a:gd name="T38" fmla="*/ 16 w 516"/>
              <a:gd name="T39" fmla="*/ 236 h 333"/>
              <a:gd name="T40" fmla="*/ 102 w 516"/>
              <a:gd name="T41" fmla="*/ 317 h 333"/>
              <a:gd name="T42" fmla="*/ 411 w 516"/>
              <a:gd name="T43" fmla="*/ 317 h 333"/>
              <a:gd name="T44" fmla="*/ 500 w 516"/>
              <a:gd name="T45" fmla="*/ 222 h 333"/>
              <a:gd name="T46" fmla="*/ 454 w 516"/>
              <a:gd name="T47" fmla="*/ 142 h 333"/>
              <a:gd name="T48" fmla="*/ 450 w 516"/>
              <a:gd name="T49" fmla="*/ 140 h 333"/>
              <a:gd name="T50" fmla="*/ 450 w 516"/>
              <a:gd name="T51" fmla="*/ 135 h 333"/>
              <a:gd name="T52" fmla="*/ 419 w 516"/>
              <a:gd name="T53" fmla="*/ 77 h 333"/>
              <a:gd name="T54" fmla="*/ 382 w 516"/>
              <a:gd name="T55" fmla="*/ 67 h 333"/>
              <a:gd name="T56" fmla="*/ 344 w 516"/>
              <a:gd name="T57" fmla="*/ 75 h 333"/>
              <a:gd name="T58" fmla="*/ 337 w 516"/>
              <a:gd name="T59" fmla="*/ 79 h 333"/>
              <a:gd name="T60" fmla="*/ 333 w 516"/>
              <a:gd name="T61" fmla="*/ 73 h 333"/>
              <a:gd name="T62" fmla="*/ 230 w 516"/>
              <a:gd name="T63" fmla="*/ 1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6" h="333">
                <a:moveTo>
                  <a:pt x="411" y="333"/>
                </a:moveTo>
                <a:cubicBezTo>
                  <a:pt x="102" y="333"/>
                  <a:pt x="102" y="333"/>
                  <a:pt x="102" y="333"/>
                </a:cubicBezTo>
                <a:cubicBezTo>
                  <a:pt x="45" y="333"/>
                  <a:pt x="0" y="291"/>
                  <a:pt x="0" y="236"/>
                </a:cubicBezTo>
                <a:cubicBezTo>
                  <a:pt x="0" y="188"/>
                  <a:pt x="40" y="151"/>
                  <a:pt x="79" y="142"/>
                </a:cubicBezTo>
                <a:cubicBezTo>
                  <a:pt x="79" y="142"/>
                  <a:pt x="79" y="142"/>
                  <a:pt x="79" y="142"/>
                </a:cubicBezTo>
                <a:cubicBezTo>
                  <a:pt x="79" y="97"/>
                  <a:pt x="105" y="52"/>
                  <a:pt x="147" y="25"/>
                </a:cubicBezTo>
                <a:cubicBezTo>
                  <a:pt x="175" y="9"/>
                  <a:pt x="203" y="0"/>
                  <a:pt x="230" y="0"/>
                </a:cubicBezTo>
                <a:cubicBezTo>
                  <a:pt x="276" y="0"/>
                  <a:pt x="316" y="21"/>
                  <a:pt x="343" y="58"/>
                </a:cubicBezTo>
                <a:cubicBezTo>
                  <a:pt x="355" y="53"/>
                  <a:pt x="371" y="51"/>
                  <a:pt x="382" y="51"/>
                </a:cubicBezTo>
                <a:cubicBezTo>
                  <a:pt x="398" y="51"/>
                  <a:pt x="412" y="55"/>
                  <a:pt x="427" y="64"/>
                </a:cubicBezTo>
                <a:cubicBezTo>
                  <a:pt x="428" y="64"/>
                  <a:pt x="428" y="64"/>
                  <a:pt x="428" y="64"/>
                </a:cubicBezTo>
                <a:cubicBezTo>
                  <a:pt x="451" y="79"/>
                  <a:pt x="465" y="104"/>
                  <a:pt x="466" y="131"/>
                </a:cubicBezTo>
                <a:cubicBezTo>
                  <a:pt x="498" y="151"/>
                  <a:pt x="516" y="185"/>
                  <a:pt x="516" y="222"/>
                </a:cubicBezTo>
                <a:cubicBezTo>
                  <a:pt x="516" y="282"/>
                  <a:pt x="468" y="333"/>
                  <a:pt x="411" y="333"/>
                </a:cubicBezTo>
                <a:close/>
                <a:moveTo>
                  <a:pt x="230" y="16"/>
                </a:moveTo>
                <a:cubicBezTo>
                  <a:pt x="206" y="16"/>
                  <a:pt x="180" y="24"/>
                  <a:pt x="155" y="39"/>
                </a:cubicBezTo>
                <a:cubicBezTo>
                  <a:pt x="119" y="62"/>
                  <a:pt x="95" y="103"/>
                  <a:pt x="95" y="142"/>
                </a:cubicBezTo>
                <a:cubicBezTo>
                  <a:pt x="95" y="156"/>
                  <a:pt x="95" y="156"/>
                  <a:pt x="95" y="156"/>
                </a:cubicBezTo>
                <a:cubicBezTo>
                  <a:pt x="88" y="157"/>
                  <a:pt x="88" y="157"/>
                  <a:pt x="88" y="157"/>
                </a:cubicBezTo>
                <a:cubicBezTo>
                  <a:pt x="54" y="161"/>
                  <a:pt x="16" y="195"/>
                  <a:pt x="16" y="236"/>
                </a:cubicBezTo>
                <a:cubicBezTo>
                  <a:pt x="16" y="282"/>
                  <a:pt x="54" y="317"/>
                  <a:pt x="102" y="317"/>
                </a:cubicBezTo>
                <a:cubicBezTo>
                  <a:pt x="411" y="317"/>
                  <a:pt x="411" y="317"/>
                  <a:pt x="411" y="317"/>
                </a:cubicBezTo>
                <a:cubicBezTo>
                  <a:pt x="459" y="317"/>
                  <a:pt x="500" y="274"/>
                  <a:pt x="500" y="222"/>
                </a:cubicBezTo>
                <a:cubicBezTo>
                  <a:pt x="500" y="189"/>
                  <a:pt x="483" y="160"/>
                  <a:pt x="454" y="142"/>
                </a:cubicBezTo>
                <a:cubicBezTo>
                  <a:pt x="450" y="140"/>
                  <a:pt x="450" y="140"/>
                  <a:pt x="450" y="140"/>
                </a:cubicBezTo>
                <a:cubicBezTo>
                  <a:pt x="450" y="135"/>
                  <a:pt x="450" y="135"/>
                  <a:pt x="450" y="135"/>
                </a:cubicBezTo>
                <a:cubicBezTo>
                  <a:pt x="450" y="112"/>
                  <a:pt x="439" y="91"/>
                  <a:pt x="419" y="77"/>
                </a:cubicBezTo>
                <a:cubicBezTo>
                  <a:pt x="406" y="70"/>
                  <a:pt x="395" y="67"/>
                  <a:pt x="382" y="67"/>
                </a:cubicBezTo>
                <a:cubicBezTo>
                  <a:pt x="371" y="67"/>
                  <a:pt x="354" y="69"/>
                  <a:pt x="344" y="75"/>
                </a:cubicBezTo>
                <a:cubicBezTo>
                  <a:pt x="337" y="79"/>
                  <a:pt x="337" y="79"/>
                  <a:pt x="337" y="79"/>
                </a:cubicBezTo>
                <a:cubicBezTo>
                  <a:pt x="333" y="73"/>
                  <a:pt x="333" y="73"/>
                  <a:pt x="333" y="73"/>
                </a:cubicBezTo>
                <a:cubicBezTo>
                  <a:pt x="310" y="37"/>
                  <a:pt x="273" y="16"/>
                  <a:pt x="230" y="16"/>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Tree>
    <p:extLst>
      <p:ext uri="{BB962C8B-B14F-4D97-AF65-F5344CB8AC3E}">
        <p14:creationId xmlns:p14="http://schemas.microsoft.com/office/powerpoint/2010/main" val="341177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50"/>
                                        <p:tgtEl>
                                          <p:spTgt spid="4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p:bldP spid="47" grpId="0" animBg="1"/>
      <p:bldP spid="55" grpId="0" animBg="1"/>
      <p:bldP spid="6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492835" y="2452269"/>
            <a:ext cx="5655463" cy="406263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66344" rtl="0" eaLnBrk="1" fontAlgn="auto" latinLnBrk="0" hangingPunct="1">
              <a:lnSpc>
                <a:spcPct val="100000"/>
              </a:lnSpc>
              <a:spcBef>
                <a:spcPts val="510"/>
              </a:spcBef>
              <a:spcAft>
                <a:spcPts val="0"/>
              </a:spcAft>
              <a:buClrTx/>
              <a:buSzPct val="90000"/>
              <a:buFont typeface="Arial" pitchFamily="34" charset="0"/>
              <a:buNone/>
              <a:tabLst/>
              <a:defRPr/>
            </a:pPr>
            <a:r>
              <a:rPr kumimoji="0" lang="en-US" sz="2600" b="0" i="0" u="none" strike="noStrike" kern="1200" cap="none" spc="0" normalizeH="0" baseline="0" noProof="0" dirty="0">
                <a:ln>
                  <a:noFill/>
                </a:ln>
                <a:gradFill>
                  <a:gsLst>
                    <a:gs pos="1250">
                      <a:srgbClr val="161616"/>
                    </a:gs>
                    <a:gs pos="100000">
                      <a:srgbClr val="161616"/>
                    </a:gs>
                  </a:gsLst>
                  <a:lin ang="5400000" scaled="0"/>
                </a:gradFill>
                <a:effectLst/>
                <a:uLnTx/>
                <a:uFillTx/>
                <a:latin typeface="Segoe UI" charset="0"/>
                <a:ea typeface="Segoe UI" charset="0"/>
                <a:cs typeface="Segoe UI" charset="0"/>
              </a:rPr>
              <a:t>✓  40+ Pages, layouts, and controls</a:t>
            </a:r>
          </a:p>
          <a:p>
            <a:pPr marL="0" marR="0" lvl="0" indent="0" algn="l" defTabSz="466344" rtl="0" eaLnBrk="1" fontAlgn="auto" latinLnBrk="0" hangingPunct="1">
              <a:lnSpc>
                <a:spcPct val="100000"/>
              </a:lnSpc>
              <a:spcBef>
                <a:spcPts val="510"/>
              </a:spcBef>
              <a:spcAft>
                <a:spcPts val="0"/>
              </a:spcAft>
              <a:buClrTx/>
              <a:buSzPct val="90000"/>
              <a:buFont typeface="Arial" pitchFamily="34" charset="0"/>
              <a:buNone/>
              <a:tabLst/>
              <a:defRPr/>
            </a:pPr>
            <a:r>
              <a:rPr kumimoji="0" lang="en-US" sz="2600" b="0" i="0" u="none" strike="noStrike" kern="1200" cap="none" spc="0" normalizeH="0" baseline="0" noProof="0" dirty="0">
                <a:ln>
                  <a:noFill/>
                </a:ln>
                <a:gradFill>
                  <a:gsLst>
                    <a:gs pos="1250">
                      <a:srgbClr val="161616"/>
                    </a:gs>
                    <a:gs pos="100000">
                      <a:srgbClr val="161616"/>
                    </a:gs>
                  </a:gsLst>
                  <a:lin ang="5400000" scaled="0"/>
                </a:gradFill>
                <a:effectLst/>
                <a:uLnTx/>
                <a:uFillTx/>
                <a:latin typeface="Segoe UI" charset="0"/>
                <a:ea typeface="Segoe UI" charset="0"/>
                <a:cs typeface="Segoe UI" charset="0"/>
              </a:rPr>
              <a:t>    (Build from code behind or XAML)</a:t>
            </a:r>
          </a:p>
          <a:p>
            <a:pPr marL="0" marR="0" lvl="0" indent="0" algn="l" defTabSz="466344" rtl="0" eaLnBrk="1" fontAlgn="auto" latinLnBrk="0" hangingPunct="1">
              <a:lnSpc>
                <a:spcPct val="100000"/>
              </a:lnSpc>
              <a:spcBef>
                <a:spcPts val="510"/>
              </a:spcBef>
              <a:spcAft>
                <a:spcPts val="0"/>
              </a:spcAft>
              <a:buClrTx/>
              <a:buSzPct val="90000"/>
              <a:buFont typeface="Arial" pitchFamily="34" charset="0"/>
              <a:buNone/>
              <a:tabLst/>
              <a:defRPr/>
            </a:pPr>
            <a:r>
              <a:rPr kumimoji="0" lang="en-US" sz="2600" b="0" i="0" u="none" strike="noStrike" kern="1200" cap="none" spc="0" normalizeH="0" baseline="0" noProof="0" dirty="0">
                <a:ln>
                  <a:noFill/>
                </a:ln>
                <a:gradFill>
                  <a:gsLst>
                    <a:gs pos="1250">
                      <a:srgbClr val="161616"/>
                    </a:gs>
                    <a:gs pos="100000">
                      <a:srgbClr val="161616"/>
                    </a:gs>
                  </a:gsLst>
                  <a:lin ang="5400000" scaled="0"/>
                </a:gradFill>
                <a:effectLst/>
                <a:uLnTx/>
                <a:uFillTx/>
                <a:latin typeface="Segoe UI" charset="0"/>
                <a:ea typeface="Segoe UI" charset="0"/>
                <a:cs typeface="Segoe UI" charset="0"/>
              </a:rPr>
              <a:t>✓  Two-way data binding</a:t>
            </a:r>
          </a:p>
          <a:p>
            <a:pPr marL="0" marR="0" lvl="0" indent="0" algn="l" defTabSz="466344" rtl="0" eaLnBrk="1" fontAlgn="auto" latinLnBrk="0" hangingPunct="1">
              <a:lnSpc>
                <a:spcPct val="100000"/>
              </a:lnSpc>
              <a:spcBef>
                <a:spcPts val="510"/>
              </a:spcBef>
              <a:spcAft>
                <a:spcPts val="0"/>
              </a:spcAft>
              <a:buClrTx/>
              <a:buSzPct val="90000"/>
              <a:buFont typeface="Arial" pitchFamily="34" charset="0"/>
              <a:buNone/>
              <a:tabLst/>
              <a:defRPr/>
            </a:pPr>
            <a:r>
              <a:rPr kumimoji="0" lang="en-US" sz="2600" b="0" i="0" u="none" strike="noStrike" kern="1200" cap="none" spc="0" normalizeH="0" baseline="0" noProof="0" dirty="0">
                <a:ln>
                  <a:noFill/>
                </a:ln>
                <a:gradFill>
                  <a:gsLst>
                    <a:gs pos="1250">
                      <a:srgbClr val="161616"/>
                    </a:gs>
                    <a:gs pos="100000">
                      <a:srgbClr val="161616"/>
                    </a:gs>
                  </a:gsLst>
                  <a:lin ang="5400000" scaled="0"/>
                </a:gradFill>
                <a:effectLst/>
                <a:uLnTx/>
                <a:uFillTx/>
                <a:latin typeface="Segoe UI" charset="0"/>
                <a:ea typeface="Segoe UI" charset="0"/>
                <a:cs typeface="Segoe UI" charset="0"/>
              </a:rPr>
              <a:t>✓  Navigation</a:t>
            </a:r>
          </a:p>
          <a:p>
            <a:pPr marL="0" marR="0" lvl="0" indent="0" algn="l" defTabSz="466344" rtl="0" eaLnBrk="1" fontAlgn="auto" latinLnBrk="0" hangingPunct="1">
              <a:lnSpc>
                <a:spcPct val="100000"/>
              </a:lnSpc>
              <a:spcBef>
                <a:spcPts val="510"/>
              </a:spcBef>
              <a:spcAft>
                <a:spcPts val="0"/>
              </a:spcAft>
              <a:buClrTx/>
              <a:buSzPct val="90000"/>
              <a:buFont typeface="Arial" pitchFamily="34" charset="0"/>
              <a:buNone/>
              <a:tabLst/>
              <a:defRPr/>
            </a:pPr>
            <a:r>
              <a:rPr kumimoji="0" lang="en-US" sz="2600" b="0" i="0" u="none" strike="noStrike" kern="1200" cap="none" spc="0" normalizeH="0" baseline="0" noProof="0" dirty="0">
                <a:ln>
                  <a:noFill/>
                </a:ln>
                <a:gradFill>
                  <a:gsLst>
                    <a:gs pos="1250">
                      <a:srgbClr val="161616"/>
                    </a:gs>
                    <a:gs pos="100000">
                      <a:srgbClr val="161616"/>
                    </a:gs>
                  </a:gsLst>
                  <a:lin ang="5400000" scaled="0"/>
                </a:gradFill>
                <a:effectLst/>
                <a:uLnTx/>
                <a:uFillTx/>
                <a:latin typeface="Segoe UI" charset="0"/>
                <a:ea typeface="Segoe UI" charset="0"/>
                <a:cs typeface="Segoe UI" charset="0"/>
              </a:rPr>
              <a:t>✓  Animation API</a:t>
            </a:r>
          </a:p>
          <a:p>
            <a:pPr marL="0" marR="0" lvl="0" indent="0" algn="l" defTabSz="466344" rtl="0" eaLnBrk="1" fontAlgn="auto" latinLnBrk="0" hangingPunct="1">
              <a:lnSpc>
                <a:spcPct val="100000"/>
              </a:lnSpc>
              <a:spcBef>
                <a:spcPts val="510"/>
              </a:spcBef>
              <a:spcAft>
                <a:spcPts val="0"/>
              </a:spcAft>
              <a:buClrTx/>
              <a:buSzPct val="90000"/>
              <a:buFont typeface="Arial" pitchFamily="34" charset="0"/>
              <a:buNone/>
              <a:tabLst/>
              <a:defRPr/>
            </a:pPr>
            <a:r>
              <a:rPr kumimoji="0" lang="en-US" sz="2600" b="0" i="0" u="none" strike="noStrike" kern="1200" cap="none" spc="0" normalizeH="0" baseline="0" noProof="0" dirty="0">
                <a:ln>
                  <a:noFill/>
                </a:ln>
                <a:gradFill>
                  <a:gsLst>
                    <a:gs pos="1250">
                      <a:srgbClr val="161616"/>
                    </a:gs>
                    <a:gs pos="100000">
                      <a:srgbClr val="161616"/>
                    </a:gs>
                  </a:gsLst>
                  <a:lin ang="5400000" scaled="0"/>
                </a:gradFill>
                <a:effectLst/>
                <a:uLnTx/>
                <a:uFillTx/>
                <a:latin typeface="Segoe UI" charset="0"/>
                <a:ea typeface="Segoe UI" charset="0"/>
                <a:cs typeface="Segoe UI" charset="0"/>
              </a:rPr>
              <a:t>✓  Dependency Service</a:t>
            </a:r>
          </a:p>
          <a:p>
            <a:pPr marL="0" marR="0" lvl="0" indent="0" algn="l" defTabSz="466344" rtl="0" eaLnBrk="1" fontAlgn="auto" latinLnBrk="0" hangingPunct="1">
              <a:lnSpc>
                <a:spcPct val="100000"/>
              </a:lnSpc>
              <a:spcBef>
                <a:spcPts val="510"/>
              </a:spcBef>
              <a:spcAft>
                <a:spcPts val="0"/>
              </a:spcAft>
              <a:buClrTx/>
              <a:buSzPct val="90000"/>
              <a:buFont typeface="Arial" pitchFamily="34" charset="0"/>
              <a:buNone/>
              <a:tabLst/>
              <a:defRPr/>
            </a:pPr>
            <a:r>
              <a:rPr kumimoji="0" lang="en-US" sz="2600" b="0" i="0" u="none" strike="noStrike" kern="1200" cap="none" spc="0" normalizeH="0" baseline="0" noProof="0" dirty="0">
                <a:ln>
                  <a:noFill/>
                </a:ln>
                <a:gradFill>
                  <a:gsLst>
                    <a:gs pos="1250">
                      <a:srgbClr val="161616"/>
                    </a:gs>
                    <a:gs pos="100000">
                      <a:srgbClr val="161616"/>
                    </a:gs>
                  </a:gsLst>
                  <a:lin ang="5400000" scaled="0"/>
                </a:gradFill>
                <a:effectLst/>
                <a:uLnTx/>
                <a:uFillTx/>
                <a:latin typeface="Segoe UI" charset="0"/>
                <a:ea typeface="Segoe UI" charset="0"/>
                <a:cs typeface="Segoe UI" charset="0"/>
              </a:rPr>
              <a:t>✓  Messaging Center</a:t>
            </a:r>
          </a:p>
        </p:txBody>
      </p:sp>
      <p:grpSp>
        <p:nvGrpSpPr>
          <p:cNvPr id="40" name="Group 39"/>
          <p:cNvGrpSpPr/>
          <p:nvPr/>
        </p:nvGrpSpPr>
        <p:grpSpPr>
          <a:xfrm>
            <a:off x="550078" y="1773619"/>
            <a:ext cx="5471801" cy="2986543"/>
            <a:chOff x="12490798" y="3478001"/>
            <a:chExt cx="10729995" cy="5856499"/>
          </a:xfrm>
        </p:grpSpPr>
        <p:grpSp>
          <p:nvGrpSpPr>
            <p:cNvPr id="41" name="Group 40"/>
            <p:cNvGrpSpPr/>
            <p:nvPr/>
          </p:nvGrpSpPr>
          <p:grpSpPr>
            <a:xfrm>
              <a:off x="12490798" y="3478001"/>
              <a:ext cx="10729995" cy="5856499"/>
              <a:chOff x="5759228" y="2930084"/>
              <a:chExt cx="12896749" cy="7039127"/>
            </a:xfrm>
          </p:grpSpPr>
          <p:sp>
            <p:nvSpPr>
              <p:cNvPr id="43" name="Rectangle 42"/>
              <p:cNvSpPr/>
              <p:nvPr/>
            </p:nvSpPr>
            <p:spPr bwMode="auto">
              <a:xfrm>
                <a:off x="5806133" y="4879505"/>
                <a:ext cx="4226197" cy="319632"/>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4" name="Rectangle 43"/>
              <p:cNvSpPr/>
              <p:nvPr/>
            </p:nvSpPr>
            <p:spPr bwMode="auto">
              <a:xfrm>
                <a:off x="14363955" y="4879505"/>
                <a:ext cx="4235308" cy="319632"/>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5" name="Rectangle 44"/>
              <p:cNvSpPr/>
              <p:nvPr/>
            </p:nvSpPr>
            <p:spPr bwMode="auto">
              <a:xfrm>
                <a:off x="10095740" y="4879505"/>
                <a:ext cx="4217261" cy="319632"/>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46" name="Group 45"/>
              <p:cNvGrpSpPr/>
              <p:nvPr/>
            </p:nvGrpSpPr>
            <p:grpSpPr>
              <a:xfrm>
                <a:off x="5759228" y="6559171"/>
                <a:ext cx="12896749" cy="3410040"/>
                <a:chOff x="5759228" y="6559171"/>
                <a:chExt cx="12896749" cy="3410040"/>
              </a:xfrm>
            </p:grpSpPr>
            <p:sp>
              <p:nvSpPr>
                <p:cNvPr id="56" name="Rectangle 55"/>
                <p:cNvSpPr/>
                <p:nvPr/>
              </p:nvSpPr>
              <p:spPr bwMode="auto">
                <a:xfrm>
                  <a:off x="5806134" y="6559171"/>
                  <a:ext cx="12793128" cy="341004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7" name="TextBox 56"/>
                <p:cNvSpPr txBox="1"/>
                <p:nvPr/>
              </p:nvSpPr>
              <p:spPr>
                <a:xfrm>
                  <a:off x="5759228" y="7253580"/>
                  <a:ext cx="12896749" cy="1917106"/>
                </a:xfrm>
                <a:prstGeom prst="rect">
                  <a:avLst/>
                </a:prstGeom>
                <a:noFill/>
              </p:spPr>
              <p:txBody>
                <a:bodyPr wrap="square" lIns="182855" tIns="146283" rIns="182855" bIns="146283" rtlCol="0">
                  <a:spAutoFit/>
                </a:bodyP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3366"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mn-cs"/>
                    </a:rPr>
                    <a:t>Shared C# Logic</a:t>
                  </a:r>
                </a:p>
              </p:txBody>
            </p:sp>
          </p:grpSp>
          <p:grpSp>
            <p:nvGrpSpPr>
              <p:cNvPr id="47" name="Group 46"/>
              <p:cNvGrpSpPr/>
              <p:nvPr/>
            </p:nvGrpSpPr>
            <p:grpSpPr>
              <a:xfrm>
                <a:off x="7135625" y="2935980"/>
                <a:ext cx="1574643" cy="1574643"/>
                <a:chOff x="7135625" y="2935980"/>
                <a:chExt cx="1574643" cy="1574643"/>
              </a:xfrm>
            </p:grpSpPr>
            <p:sp>
              <p:nvSpPr>
                <p:cNvPr id="54" name="Oval 53"/>
                <p:cNvSpPr/>
                <p:nvPr/>
              </p:nvSpPr>
              <p:spPr bwMode="auto">
                <a:xfrm>
                  <a:off x="7135625" y="2935980"/>
                  <a:ext cx="1574643" cy="157464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5" name="Picture 54"/>
                <p:cNvPicPr>
                  <a:picLocks noChangeAspect="1"/>
                </p:cNvPicPr>
                <p:nvPr/>
              </p:nvPicPr>
              <p:blipFill>
                <a:blip r:embed="rId3"/>
                <a:stretch>
                  <a:fillRect/>
                </a:stretch>
              </p:blipFill>
              <p:spPr>
                <a:xfrm>
                  <a:off x="7621709" y="3278114"/>
                  <a:ext cx="614925" cy="751918"/>
                </a:xfrm>
                <a:prstGeom prst="rect">
                  <a:avLst/>
                </a:prstGeom>
              </p:spPr>
            </p:pic>
          </p:grpSp>
          <p:grpSp>
            <p:nvGrpSpPr>
              <p:cNvPr id="48" name="Group 47"/>
              <p:cNvGrpSpPr/>
              <p:nvPr/>
            </p:nvGrpSpPr>
            <p:grpSpPr>
              <a:xfrm>
                <a:off x="11434337" y="2930084"/>
                <a:ext cx="1574643" cy="1574643"/>
                <a:chOff x="11434337" y="2930084"/>
                <a:chExt cx="1574643" cy="1574643"/>
              </a:xfrm>
            </p:grpSpPr>
            <p:sp>
              <p:nvSpPr>
                <p:cNvPr id="52" name="Oval 51"/>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 name="Picture 52"/>
                <p:cNvPicPr>
                  <a:picLocks noChangeAspect="1"/>
                </p:cNvPicPr>
                <p:nvPr/>
              </p:nvPicPr>
              <p:blipFill>
                <a:blip r:embed="rId4"/>
                <a:stretch>
                  <a:fillRect/>
                </a:stretch>
              </p:blipFill>
              <p:spPr>
                <a:xfrm>
                  <a:off x="11884585" y="3297434"/>
                  <a:ext cx="674145" cy="810875"/>
                </a:xfrm>
                <a:prstGeom prst="rect">
                  <a:avLst/>
                </a:prstGeom>
              </p:spPr>
            </p:pic>
          </p:grpSp>
          <p:grpSp>
            <p:nvGrpSpPr>
              <p:cNvPr id="49" name="Group 48"/>
              <p:cNvGrpSpPr/>
              <p:nvPr/>
            </p:nvGrpSpPr>
            <p:grpSpPr>
              <a:xfrm>
                <a:off x="15720599" y="2954983"/>
                <a:ext cx="1574643" cy="1574643"/>
                <a:chOff x="15720599" y="2954983"/>
                <a:chExt cx="1574643" cy="1574643"/>
              </a:xfrm>
            </p:grpSpPr>
            <p:sp>
              <p:nvSpPr>
                <p:cNvPr id="50" name="Oval 49"/>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331"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p:cNvPicPr>
                  <a:picLocks noChangeAspect="1"/>
                </p:cNvPicPr>
                <p:nvPr/>
              </p:nvPicPr>
              <p:blipFill>
                <a:blip r:embed="rId5"/>
                <a:stretch>
                  <a:fillRect/>
                </a:stretch>
              </p:blipFill>
              <p:spPr>
                <a:xfrm>
                  <a:off x="16157680" y="3419025"/>
                  <a:ext cx="657956" cy="657763"/>
                </a:xfrm>
                <a:prstGeom prst="rect">
                  <a:avLst/>
                </a:prstGeom>
              </p:spPr>
            </p:pic>
          </p:grpSp>
        </p:grpSp>
        <p:sp>
          <p:nvSpPr>
            <p:cNvPr id="42" name="Rectangle 41"/>
            <p:cNvSpPr/>
            <p:nvPr/>
          </p:nvSpPr>
          <p:spPr>
            <a:xfrm>
              <a:off x="12529823" y="5432401"/>
              <a:ext cx="10643784" cy="1009825"/>
            </a:xfrm>
            <a:prstGeom prst="rect">
              <a:avLst/>
            </a:prstGeom>
            <a:solidFill>
              <a:srgbClr val="F15E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r>
                <a:rPr kumimoji="0" lang="en-US" sz="2244"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mn-cs"/>
                </a:rPr>
                <a:t>Xamarin.Forms</a:t>
              </a:r>
              <a:endParaRPr kumimoji="0" lang="en-US" sz="2244"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mn-cs"/>
              </a:endParaRPr>
            </a:p>
          </p:txBody>
        </p:sp>
      </p:grpSp>
    </p:spTree>
    <p:extLst>
      <p:ext uri="{BB962C8B-B14F-4D97-AF65-F5344CB8AC3E}">
        <p14:creationId xmlns:p14="http://schemas.microsoft.com/office/powerpoint/2010/main" val="3318101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2" end="2"/>
                                            </p:txEl>
                                          </p:spTgt>
                                        </p:tgtEl>
                                        <p:attrNameLst>
                                          <p:attrName>style.visibility</p:attrName>
                                        </p:attrNameLst>
                                      </p:cBhvr>
                                      <p:to>
                                        <p:strVal val="visible"/>
                                      </p:to>
                                    </p:set>
                                    <p:animEffect transition="in" filter="fade">
                                      <p:cBhvr>
                                        <p:cTn id="20" dur="500"/>
                                        <p:tgtEl>
                                          <p:spTgt spid="1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500"/>
                                        <p:tgtEl>
                                          <p:spTgt spid="1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4" end="4"/>
                                            </p:txEl>
                                          </p:spTgt>
                                        </p:tgtEl>
                                        <p:attrNameLst>
                                          <p:attrName>style.visibility</p:attrName>
                                        </p:attrNameLst>
                                      </p:cBhvr>
                                      <p:to>
                                        <p:strVal val="visible"/>
                                      </p:to>
                                    </p:set>
                                    <p:animEffect transition="in" filter="fade">
                                      <p:cBhvr>
                                        <p:cTn id="30" dur="500"/>
                                        <p:tgtEl>
                                          <p:spTgt spid="1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500"/>
                                        <p:tgtEl>
                                          <p:spTgt spid="10">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xEl>
                                              <p:pRg st="6" end="6"/>
                                            </p:txEl>
                                          </p:spTgt>
                                        </p:tgtEl>
                                        <p:attrNameLst>
                                          <p:attrName>style.visibility</p:attrName>
                                        </p:attrNameLst>
                                      </p:cBhvr>
                                      <p:to>
                                        <p:strVal val="visible"/>
                                      </p:to>
                                    </p:set>
                                    <p:animEffect transition="in" filter="fade">
                                      <p:cBhvr>
                                        <p:cTn id="40"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Native UI from shared code</a:t>
            </a:r>
          </a:p>
        </p:txBody>
      </p:sp>
      <p:sp>
        <p:nvSpPr>
          <p:cNvPr id="2" name="Text Placeholder 1"/>
          <p:cNvSpPr>
            <a:spLocks noGrp="1"/>
          </p:cNvSpPr>
          <p:nvPr>
            <p:ph type="body" sz="quarter" idx="4294967295"/>
          </p:nvPr>
        </p:nvSpPr>
        <p:spPr>
          <a:xfrm>
            <a:off x="6720857" y="1338521"/>
            <a:ext cx="5443346" cy="5411787"/>
          </a:xfrm>
        </p:spPr>
        <p:txBody>
          <a:bodyPr>
            <a:noAutofit/>
          </a:bodyPr>
          <a:lstStyle/>
          <a:p>
            <a:pPr marL="0" indent="0">
              <a:buNone/>
            </a:pPr>
            <a:r>
              <a:rPr lang="en-US" sz="1400" b="1" dirty="0">
                <a:solidFill>
                  <a:schemeClr val="tx1"/>
                </a:solidFill>
              </a:rPr>
              <a:t>&lt;?</a:t>
            </a:r>
            <a:r>
              <a:rPr lang="en-US" sz="1400" b="1" dirty="0">
                <a:solidFill>
                  <a:srgbClr val="53954A"/>
                </a:solidFill>
              </a:rPr>
              <a:t>xml</a:t>
            </a:r>
            <a:r>
              <a:rPr lang="en-US" sz="1400" b="1" dirty="0">
                <a:solidFill>
                  <a:schemeClr val="tx1"/>
                </a:solidFill>
              </a:rPr>
              <a:t> </a:t>
            </a:r>
            <a:r>
              <a:rPr lang="en-US" sz="1400" b="1" dirty="0">
                <a:solidFill>
                  <a:srgbClr val="654792"/>
                </a:solidFill>
              </a:rPr>
              <a:t>version</a:t>
            </a:r>
            <a:r>
              <a:rPr lang="en-US" sz="1400" b="1" dirty="0">
                <a:solidFill>
                  <a:schemeClr val="tx1"/>
                </a:solidFill>
              </a:rPr>
              <a:t>=</a:t>
            </a:r>
            <a:r>
              <a:rPr lang="en-US" sz="1400" b="1" dirty="0">
                <a:solidFill>
                  <a:srgbClr val="D53A05"/>
                </a:solidFill>
              </a:rPr>
              <a:t>"1.0" </a:t>
            </a:r>
            <a:r>
              <a:rPr lang="en-US" sz="1400" b="1" dirty="0">
                <a:solidFill>
                  <a:srgbClr val="654792"/>
                </a:solidFill>
              </a:rPr>
              <a:t>encoding</a:t>
            </a:r>
            <a:r>
              <a:rPr lang="en-US" sz="1400" b="1" dirty="0">
                <a:solidFill>
                  <a:schemeClr val="tx1"/>
                </a:solidFill>
              </a:rPr>
              <a:t>=</a:t>
            </a:r>
            <a:r>
              <a:rPr lang="en-US" sz="1400" b="1" dirty="0">
                <a:solidFill>
                  <a:srgbClr val="D53A05"/>
                </a:solidFill>
              </a:rPr>
              <a:t>"UTF-8"</a:t>
            </a:r>
            <a:r>
              <a:rPr lang="en-US" sz="1400" b="1" dirty="0">
                <a:solidFill>
                  <a:schemeClr val="tx1"/>
                </a:solidFill>
              </a:rPr>
              <a:t>?&gt;</a:t>
            </a:r>
          </a:p>
          <a:p>
            <a:pPr marL="0" indent="0">
              <a:buNone/>
            </a:pPr>
            <a:r>
              <a:rPr lang="en-US" sz="1400" b="1" dirty="0">
                <a:solidFill>
                  <a:schemeClr val="tx1"/>
                </a:solidFill>
              </a:rPr>
              <a:t>&lt;</a:t>
            </a:r>
            <a:r>
              <a:rPr lang="en-US" sz="1400" b="1" dirty="0" err="1">
                <a:solidFill>
                  <a:srgbClr val="53954A"/>
                </a:solidFill>
              </a:rPr>
              <a:t>TabbedPage</a:t>
            </a:r>
            <a:r>
              <a:rPr lang="en-US" sz="1400" b="1" dirty="0">
                <a:solidFill>
                  <a:schemeClr val="tx1"/>
                </a:solidFill>
              </a:rPr>
              <a:t> </a:t>
            </a:r>
            <a:r>
              <a:rPr lang="en-US" sz="1400" b="1" dirty="0" err="1">
                <a:solidFill>
                  <a:srgbClr val="654792"/>
                </a:solidFill>
              </a:rPr>
              <a:t>xmlns</a:t>
            </a:r>
            <a:r>
              <a:rPr lang="en-US" sz="1400" b="1" dirty="0">
                <a:solidFill>
                  <a:schemeClr val="tx1"/>
                </a:solidFill>
              </a:rPr>
              <a:t>=</a:t>
            </a:r>
            <a:r>
              <a:rPr lang="en-US" sz="1400" b="1" dirty="0">
                <a:solidFill>
                  <a:srgbClr val="D53A05"/>
                </a:solidFill>
              </a:rPr>
              <a:t>"http://</a:t>
            </a:r>
            <a:r>
              <a:rPr lang="en-US" sz="1400" b="1" dirty="0" err="1">
                <a:solidFill>
                  <a:srgbClr val="D53A05"/>
                </a:solidFill>
              </a:rPr>
              <a:t>xamarin.com</a:t>
            </a:r>
            <a:r>
              <a:rPr lang="en-US" sz="1400" b="1" dirty="0">
                <a:solidFill>
                  <a:srgbClr val="D53A05"/>
                </a:solidFill>
              </a:rPr>
              <a:t>/schemas/2014/forms</a:t>
            </a:r>
            <a:r>
              <a:rPr lang="en-US" sz="1400" b="1" dirty="0">
                <a:solidFill>
                  <a:schemeClr val="tx1"/>
                </a:solidFill>
              </a:rPr>
              <a:t>"</a:t>
            </a:r>
          </a:p>
          <a:p>
            <a:pPr marL="0" indent="0">
              <a:buNone/>
            </a:pPr>
            <a:r>
              <a:rPr lang="en-US" sz="1400" b="1" dirty="0">
                <a:solidFill>
                  <a:schemeClr val="tx1"/>
                </a:solidFill>
              </a:rPr>
              <a:t>            </a:t>
            </a:r>
            <a:r>
              <a:rPr lang="en-US" sz="1400" b="1" dirty="0" err="1">
                <a:solidFill>
                  <a:srgbClr val="654792"/>
                </a:solidFill>
              </a:rPr>
              <a:t>xmlns:x</a:t>
            </a:r>
            <a:r>
              <a:rPr lang="en-US" sz="1400" b="1" dirty="0">
                <a:solidFill>
                  <a:schemeClr val="tx1"/>
                </a:solidFill>
              </a:rPr>
              <a:t>=</a:t>
            </a:r>
            <a:r>
              <a:rPr lang="en-US" sz="1400" b="1" dirty="0">
                <a:solidFill>
                  <a:srgbClr val="D53A05"/>
                </a:solidFill>
              </a:rPr>
              <a:t>"http://</a:t>
            </a:r>
            <a:r>
              <a:rPr lang="en-US" sz="1400" b="1" dirty="0" err="1">
                <a:solidFill>
                  <a:srgbClr val="D53A05"/>
                </a:solidFill>
              </a:rPr>
              <a:t>schemas.microsoft.com</a:t>
            </a:r>
            <a:r>
              <a:rPr lang="en-US" sz="1400" b="1" dirty="0">
                <a:solidFill>
                  <a:srgbClr val="D53A05"/>
                </a:solidFill>
              </a:rPr>
              <a:t>/</a:t>
            </a:r>
            <a:r>
              <a:rPr lang="en-US" sz="1400" b="1" dirty="0" err="1">
                <a:solidFill>
                  <a:srgbClr val="D53A05"/>
                </a:solidFill>
              </a:rPr>
              <a:t>winfx</a:t>
            </a:r>
            <a:r>
              <a:rPr lang="en-US" sz="1400" b="1" dirty="0">
                <a:solidFill>
                  <a:srgbClr val="D53A05"/>
                </a:solidFill>
              </a:rPr>
              <a:t>/2009/</a:t>
            </a:r>
            <a:r>
              <a:rPr lang="en-US" sz="1400" b="1" dirty="0" err="1">
                <a:solidFill>
                  <a:srgbClr val="D53A05"/>
                </a:solidFill>
              </a:rPr>
              <a:t>xaml</a:t>
            </a:r>
            <a:r>
              <a:rPr lang="en-US" sz="1400" b="1" dirty="0">
                <a:solidFill>
                  <a:srgbClr val="D53A05"/>
                </a:solidFill>
              </a:rPr>
              <a:t>"</a:t>
            </a:r>
          </a:p>
          <a:p>
            <a:pPr marL="0" indent="0">
              <a:buNone/>
            </a:pPr>
            <a:r>
              <a:rPr lang="en-US" sz="1400" b="1" dirty="0">
                <a:solidFill>
                  <a:schemeClr val="tx1"/>
                </a:solidFill>
              </a:rPr>
              <a:t>           </a:t>
            </a:r>
            <a:r>
              <a:rPr lang="en-US" sz="1400" b="1" dirty="0">
                <a:solidFill>
                  <a:srgbClr val="654792"/>
                </a:solidFill>
              </a:rPr>
              <a:t> </a:t>
            </a:r>
            <a:r>
              <a:rPr lang="en-US" sz="1400" b="1" dirty="0" err="1">
                <a:solidFill>
                  <a:srgbClr val="654792"/>
                </a:solidFill>
              </a:rPr>
              <a:t>x:Class</a:t>
            </a:r>
            <a:r>
              <a:rPr lang="en-US" sz="1400" b="1" dirty="0">
                <a:solidFill>
                  <a:schemeClr val="tx1"/>
                </a:solidFill>
              </a:rPr>
              <a:t>=</a:t>
            </a:r>
            <a:r>
              <a:rPr lang="en-US" sz="1400" b="1" dirty="0">
                <a:solidFill>
                  <a:srgbClr val="D53A05"/>
                </a:solidFill>
              </a:rPr>
              <a:t>"</a:t>
            </a:r>
            <a:r>
              <a:rPr lang="en-US" sz="1400" b="1" dirty="0" err="1">
                <a:solidFill>
                  <a:srgbClr val="D53A05"/>
                </a:solidFill>
              </a:rPr>
              <a:t>MyApp.MainPage</a:t>
            </a:r>
            <a:r>
              <a:rPr lang="en-US" sz="1400" b="1" dirty="0">
                <a:solidFill>
                  <a:srgbClr val="D53A05"/>
                </a:solidFill>
              </a:rPr>
              <a:t>"</a:t>
            </a:r>
            <a:r>
              <a:rPr lang="en-US" sz="1400" b="1" dirty="0">
                <a:solidFill>
                  <a:schemeClr val="tx1"/>
                </a:solidFill>
              </a:rPr>
              <a:t>&gt;</a:t>
            </a:r>
          </a:p>
          <a:p>
            <a:pPr marL="0" indent="0">
              <a:buNone/>
            </a:pPr>
            <a:r>
              <a:rPr lang="en-US" sz="1400" b="1" dirty="0">
                <a:solidFill>
                  <a:schemeClr val="tx1"/>
                </a:solidFill>
              </a:rPr>
              <a:t>&lt;</a:t>
            </a:r>
            <a:r>
              <a:rPr lang="en-US" sz="1400" b="1" dirty="0" err="1">
                <a:solidFill>
                  <a:srgbClr val="53954A"/>
                </a:solidFill>
              </a:rPr>
              <a:t>TabbedPage</a:t>
            </a:r>
            <a:r>
              <a:rPr lang="en-US" sz="1400" b="1" dirty="0" err="1">
                <a:solidFill>
                  <a:schemeClr val="tx1"/>
                </a:solidFill>
              </a:rPr>
              <a:t>.Children</a:t>
            </a:r>
            <a:r>
              <a:rPr lang="en-US" sz="1400" b="1" dirty="0">
                <a:solidFill>
                  <a:schemeClr val="tx1"/>
                </a:solidFill>
              </a:rPr>
              <a:t>&gt;</a:t>
            </a:r>
          </a:p>
          <a:p>
            <a:pPr marL="0" indent="0">
              <a:buNone/>
            </a:pPr>
            <a:r>
              <a:rPr lang="en-US" sz="1400" b="1" dirty="0">
                <a:solidFill>
                  <a:schemeClr val="tx1"/>
                </a:solidFill>
              </a:rPr>
              <a:t>&lt;</a:t>
            </a:r>
            <a:r>
              <a:rPr lang="en-US" sz="1400" b="1" dirty="0" err="1">
                <a:solidFill>
                  <a:srgbClr val="53954A"/>
                </a:solidFill>
              </a:rPr>
              <a:t>ContentPage</a:t>
            </a:r>
            <a:r>
              <a:rPr lang="en-US" sz="1400" b="1" dirty="0">
                <a:solidFill>
                  <a:schemeClr val="tx1"/>
                </a:solidFill>
              </a:rPr>
              <a:t> </a:t>
            </a:r>
            <a:r>
              <a:rPr lang="en-US" sz="1400" b="1" dirty="0">
                <a:solidFill>
                  <a:srgbClr val="654792"/>
                </a:solidFill>
              </a:rPr>
              <a:t>Title</a:t>
            </a:r>
            <a:r>
              <a:rPr lang="en-US" sz="1400" b="1" dirty="0">
                <a:solidFill>
                  <a:schemeClr val="tx1"/>
                </a:solidFill>
              </a:rPr>
              <a:t>=</a:t>
            </a:r>
            <a:r>
              <a:rPr lang="en-US" sz="1400" b="1" dirty="0">
                <a:solidFill>
                  <a:srgbClr val="D53A05"/>
                </a:solidFill>
              </a:rPr>
              <a:t>"Profile" </a:t>
            </a:r>
            <a:r>
              <a:rPr lang="en-US" sz="1400" b="1" dirty="0">
                <a:solidFill>
                  <a:srgbClr val="654792"/>
                </a:solidFill>
              </a:rPr>
              <a:t>Icon</a:t>
            </a:r>
            <a:r>
              <a:rPr lang="en-US" sz="1400" b="1" dirty="0">
                <a:solidFill>
                  <a:schemeClr val="tx1"/>
                </a:solidFill>
              </a:rPr>
              <a:t>=</a:t>
            </a:r>
            <a:r>
              <a:rPr lang="en-US" sz="1400" b="1" dirty="0">
                <a:solidFill>
                  <a:srgbClr val="D53A05"/>
                </a:solidFill>
              </a:rPr>
              <a:t>"</a:t>
            </a:r>
            <a:r>
              <a:rPr lang="en-US" sz="1400" b="1" dirty="0" err="1">
                <a:solidFill>
                  <a:srgbClr val="D53A05"/>
                </a:solidFill>
              </a:rPr>
              <a:t>Profile.png</a:t>
            </a:r>
            <a:r>
              <a:rPr lang="en-US" sz="1400" b="1" dirty="0">
                <a:solidFill>
                  <a:srgbClr val="D53A05"/>
                </a:solidFill>
              </a:rPr>
              <a:t>"</a:t>
            </a:r>
            <a:r>
              <a:rPr lang="en-US" sz="1400" b="1" dirty="0">
                <a:solidFill>
                  <a:schemeClr val="tx1"/>
                </a:solidFill>
              </a:rPr>
              <a:t>&gt;</a:t>
            </a:r>
          </a:p>
          <a:p>
            <a:pPr marL="0" indent="0">
              <a:buNone/>
            </a:pPr>
            <a:r>
              <a:rPr lang="en-US" sz="1400" b="1" dirty="0">
                <a:solidFill>
                  <a:schemeClr val="tx1"/>
                </a:solidFill>
              </a:rPr>
              <a:t>    &lt;</a:t>
            </a:r>
            <a:r>
              <a:rPr lang="en-US" sz="1400" b="1" dirty="0" err="1">
                <a:solidFill>
                  <a:srgbClr val="53954A"/>
                </a:solidFill>
              </a:rPr>
              <a:t>StackLayout</a:t>
            </a:r>
            <a:r>
              <a:rPr lang="en-US" sz="1400" b="1" dirty="0">
                <a:solidFill>
                  <a:schemeClr val="tx1"/>
                </a:solidFill>
              </a:rPr>
              <a:t> </a:t>
            </a:r>
            <a:r>
              <a:rPr lang="en-US" sz="1400" b="1" dirty="0">
                <a:solidFill>
                  <a:srgbClr val="654792"/>
                </a:solidFill>
              </a:rPr>
              <a:t>Spacing</a:t>
            </a:r>
            <a:r>
              <a:rPr lang="en-US" sz="1400" b="1" dirty="0">
                <a:solidFill>
                  <a:schemeClr val="tx1"/>
                </a:solidFill>
              </a:rPr>
              <a:t>=</a:t>
            </a:r>
            <a:r>
              <a:rPr lang="en-US" sz="1400" b="1" dirty="0">
                <a:solidFill>
                  <a:srgbClr val="D53A05"/>
                </a:solidFill>
              </a:rPr>
              <a:t>"20"</a:t>
            </a:r>
            <a:r>
              <a:rPr lang="en-US" sz="1400" b="1" dirty="0">
                <a:solidFill>
                  <a:schemeClr val="tx1"/>
                </a:solidFill>
              </a:rPr>
              <a:t> </a:t>
            </a:r>
            <a:r>
              <a:rPr lang="en-US" sz="1400" b="1" dirty="0">
                <a:solidFill>
                  <a:srgbClr val="654792"/>
                </a:solidFill>
              </a:rPr>
              <a:t>Padding</a:t>
            </a:r>
            <a:r>
              <a:rPr lang="en-US" sz="1400" b="1" dirty="0">
                <a:solidFill>
                  <a:schemeClr val="tx1"/>
                </a:solidFill>
              </a:rPr>
              <a:t>=</a:t>
            </a:r>
            <a:r>
              <a:rPr lang="en-US" sz="1400" b="1" dirty="0">
                <a:solidFill>
                  <a:srgbClr val="D53A05"/>
                </a:solidFill>
              </a:rPr>
              <a:t>"20"</a:t>
            </a:r>
          </a:p>
          <a:p>
            <a:pPr marL="0" indent="0">
              <a:buNone/>
            </a:pPr>
            <a:r>
              <a:rPr lang="de-DE" sz="1400" b="1" dirty="0">
                <a:solidFill>
                  <a:schemeClr val="tx1"/>
                </a:solidFill>
              </a:rPr>
              <a:t>                 </a:t>
            </a:r>
            <a:r>
              <a:rPr lang="de-DE" sz="1400" b="1" dirty="0" err="1">
                <a:solidFill>
                  <a:srgbClr val="654792"/>
                </a:solidFill>
              </a:rPr>
              <a:t>VerticalOptions</a:t>
            </a:r>
            <a:r>
              <a:rPr lang="de-DE" sz="1400" b="1" dirty="0">
                <a:solidFill>
                  <a:schemeClr val="tx1"/>
                </a:solidFill>
              </a:rPr>
              <a:t>=</a:t>
            </a:r>
            <a:r>
              <a:rPr lang="de-DE" sz="1400" b="1" dirty="0">
                <a:solidFill>
                  <a:srgbClr val="D53A05"/>
                </a:solidFill>
              </a:rPr>
              <a:t>"Center"</a:t>
            </a:r>
            <a:r>
              <a:rPr lang="de-DE" sz="1400" b="1" dirty="0">
                <a:solidFill>
                  <a:schemeClr val="tx1"/>
                </a:solidFill>
              </a:rPr>
              <a:t>&gt;</a:t>
            </a:r>
          </a:p>
          <a:p>
            <a:pPr marL="0" indent="0">
              <a:buNone/>
            </a:pPr>
            <a:r>
              <a:rPr lang="de-DE" sz="1400" b="1" dirty="0">
                <a:solidFill>
                  <a:schemeClr val="tx1"/>
                </a:solidFill>
              </a:rPr>
              <a:t>        &lt;</a:t>
            </a:r>
            <a:r>
              <a:rPr lang="de-DE" sz="1400" b="1" dirty="0">
                <a:solidFill>
                  <a:srgbClr val="53954A"/>
                </a:solidFill>
              </a:rPr>
              <a:t>Entry</a:t>
            </a:r>
            <a:r>
              <a:rPr lang="de-DE" sz="1400" b="1" dirty="0">
                <a:solidFill>
                  <a:schemeClr val="tx1"/>
                </a:solidFill>
              </a:rPr>
              <a:t> </a:t>
            </a:r>
            <a:r>
              <a:rPr lang="de-DE" sz="1400" b="1" dirty="0" err="1">
                <a:solidFill>
                  <a:srgbClr val="654792"/>
                </a:solidFill>
              </a:rPr>
              <a:t>Placeholder</a:t>
            </a:r>
            <a:r>
              <a:rPr lang="de-DE" sz="1400" b="1" dirty="0">
                <a:solidFill>
                  <a:schemeClr val="tx1"/>
                </a:solidFill>
              </a:rPr>
              <a:t>=</a:t>
            </a:r>
            <a:r>
              <a:rPr lang="de-DE" sz="1400" b="1" dirty="0">
                <a:solidFill>
                  <a:srgbClr val="D53A05"/>
                </a:solidFill>
              </a:rPr>
              <a:t>"Username"</a:t>
            </a:r>
          </a:p>
          <a:p>
            <a:pPr marL="0" indent="0">
              <a:buNone/>
            </a:pPr>
            <a:r>
              <a:rPr lang="da-DK" sz="1400" b="1" dirty="0">
                <a:solidFill>
                  <a:schemeClr val="tx1"/>
                </a:solidFill>
              </a:rPr>
              <a:t>               </a:t>
            </a:r>
            <a:r>
              <a:rPr lang="da-DK" sz="1400" b="1" dirty="0" err="1">
                <a:solidFill>
                  <a:srgbClr val="654792"/>
                </a:solidFill>
              </a:rPr>
              <a:t>Text</a:t>
            </a:r>
            <a:r>
              <a:rPr lang="da-DK" sz="1400" b="1" dirty="0">
                <a:solidFill>
                  <a:schemeClr val="tx1"/>
                </a:solidFill>
              </a:rPr>
              <a:t>=</a:t>
            </a:r>
            <a:r>
              <a:rPr lang="da-DK" sz="1400" b="1" dirty="0">
                <a:solidFill>
                  <a:srgbClr val="D53A05"/>
                </a:solidFill>
              </a:rPr>
              <a:t>"{Binding </a:t>
            </a:r>
            <a:r>
              <a:rPr lang="da-DK" sz="1400" b="1" dirty="0" err="1">
                <a:solidFill>
                  <a:srgbClr val="D53A05"/>
                </a:solidFill>
              </a:rPr>
              <a:t>Username</a:t>
            </a:r>
            <a:r>
              <a:rPr lang="da-DK" sz="1400" b="1" dirty="0">
                <a:solidFill>
                  <a:srgbClr val="D53A05"/>
                </a:solidFill>
              </a:rPr>
              <a:t>}"</a:t>
            </a:r>
            <a:r>
              <a:rPr lang="da-DK" sz="1400" b="1" dirty="0">
                <a:solidFill>
                  <a:schemeClr val="tx1"/>
                </a:solidFill>
              </a:rPr>
              <a:t>/&gt;</a:t>
            </a:r>
          </a:p>
          <a:p>
            <a:pPr marL="0" indent="0">
              <a:buNone/>
            </a:pPr>
            <a:r>
              <a:rPr lang="da-DK" sz="1400" b="1" dirty="0">
                <a:solidFill>
                  <a:schemeClr val="tx1"/>
                </a:solidFill>
              </a:rPr>
              <a:t>        &lt;</a:t>
            </a:r>
            <a:r>
              <a:rPr lang="da-DK" sz="1400" b="1" dirty="0" err="1">
                <a:solidFill>
                  <a:srgbClr val="53954A"/>
                </a:solidFill>
              </a:rPr>
              <a:t>Entry</a:t>
            </a:r>
            <a:r>
              <a:rPr lang="da-DK" sz="1400" b="1" dirty="0">
                <a:solidFill>
                  <a:srgbClr val="53954A"/>
                </a:solidFill>
              </a:rPr>
              <a:t> </a:t>
            </a:r>
            <a:r>
              <a:rPr lang="da-DK" sz="1400" b="1" dirty="0">
                <a:solidFill>
                  <a:srgbClr val="654792"/>
                </a:solidFill>
              </a:rPr>
              <a:t>Placeholder</a:t>
            </a:r>
            <a:r>
              <a:rPr lang="da-DK" sz="1400" b="1" dirty="0">
                <a:solidFill>
                  <a:schemeClr val="tx1"/>
                </a:solidFill>
              </a:rPr>
              <a:t>=</a:t>
            </a:r>
            <a:r>
              <a:rPr lang="da-DK" sz="1400" b="1" dirty="0">
                <a:solidFill>
                  <a:srgbClr val="D53A05"/>
                </a:solidFill>
              </a:rPr>
              <a:t>"Password"</a:t>
            </a:r>
          </a:p>
          <a:p>
            <a:pPr marL="0" indent="0">
              <a:buNone/>
            </a:pPr>
            <a:r>
              <a:rPr lang="nl-NL" sz="1400" b="1" dirty="0">
                <a:solidFill>
                  <a:schemeClr val="tx1"/>
                </a:solidFill>
              </a:rPr>
              <a:t>               </a:t>
            </a:r>
            <a:r>
              <a:rPr lang="nl-NL" sz="1400" b="1" dirty="0" err="1">
                <a:solidFill>
                  <a:srgbClr val="654792"/>
                </a:solidFill>
              </a:rPr>
              <a:t>Text</a:t>
            </a:r>
            <a:r>
              <a:rPr lang="nl-NL" sz="1400" b="1" dirty="0">
                <a:solidFill>
                  <a:schemeClr val="tx1"/>
                </a:solidFill>
              </a:rPr>
              <a:t>=</a:t>
            </a:r>
            <a:r>
              <a:rPr lang="nl-NL" sz="1400" b="1" dirty="0">
                <a:solidFill>
                  <a:srgbClr val="D53A05"/>
                </a:solidFill>
              </a:rPr>
              <a:t>"{Binding Password}"</a:t>
            </a:r>
          </a:p>
          <a:p>
            <a:pPr marL="0" indent="0">
              <a:buNone/>
            </a:pPr>
            <a:r>
              <a:rPr lang="nl-NL" sz="1400" b="1" dirty="0">
                <a:solidFill>
                  <a:schemeClr val="tx1"/>
                </a:solidFill>
              </a:rPr>
              <a:t>               </a:t>
            </a:r>
            <a:r>
              <a:rPr lang="nl-NL" sz="1400" b="1" dirty="0" err="1">
                <a:solidFill>
                  <a:srgbClr val="654792"/>
                </a:solidFill>
              </a:rPr>
              <a:t>IsPassword</a:t>
            </a:r>
            <a:r>
              <a:rPr lang="nl-NL" sz="1400" b="1" dirty="0">
                <a:solidFill>
                  <a:schemeClr val="tx1"/>
                </a:solidFill>
              </a:rPr>
              <a:t>=</a:t>
            </a:r>
            <a:r>
              <a:rPr lang="nl-NL" sz="1400" b="1" dirty="0">
                <a:solidFill>
                  <a:srgbClr val="D53A05"/>
                </a:solidFill>
              </a:rPr>
              <a:t>"</a:t>
            </a:r>
            <a:r>
              <a:rPr lang="nl-NL" sz="1400" b="1" dirty="0" err="1">
                <a:solidFill>
                  <a:srgbClr val="D53A05"/>
                </a:solidFill>
              </a:rPr>
              <a:t>true</a:t>
            </a:r>
            <a:r>
              <a:rPr lang="nl-NL" sz="1400" b="1" dirty="0">
                <a:solidFill>
                  <a:srgbClr val="D53A05"/>
                </a:solidFill>
              </a:rPr>
              <a:t>"</a:t>
            </a:r>
            <a:r>
              <a:rPr lang="nl-NL" sz="1400" b="1" dirty="0">
                <a:solidFill>
                  <a:schemeClr val="tx1"/>
                </a:solidFill>
              </a:rPr>
              <a:t>/&gt;</a:t>
            </a:r>
          </a:p>
          <a:p>
            <a:pPr marL="0" indent="0">
              <a:buNone/>
            </a:pPr>
            <a:r>
              <a:rPr lang="nl-NL" sz="1400" b="1" dirty="0">
                <a:solidFill>
                  <a:schemeClr val="tx1"/>
                </a:solidFill>
              </a:rPr>
              <a:t>        &lt;</a:t>
            </a:r>
            <a:r>
              <a:rPr lang="nl-NL" sz="1400" b="1" dirty="0">
                <a:solidFill>
                  <a:srgbClr val="53954A"/>
                </a:solidFill>
              </a:rPr>
              <a:t>Button</a:t>
            </a:r>
            <a:r>
              <a:rPr lang="nl-NL" sz="1400" b="1" dirty="0">
                <a:solidFill>
                  <a:schemeClr val="tx1"/>
                </a:solidFill>
              </a:rPr>
              <a:t> </a:t>
            </a:r>
            <a:r>
              <a:rPr lang="nl-NL" sz="1400" b="1" dirty="0" err="1">
                <a:solidFill>
                  <a:srgbClr val="654792"/>
                </a:solidFill>
              </a:rPr>
              <a:t>Text</a:t>
            </a:r>
            <a:r>
              <a:rPr lang="nl-NL" sz="1400" b="1" dirty="0">
                <a:solidFill>
                  <a:schemeClr val="tx1"/>
                </a:solidFill>
              </a:rPr>
              <a:t>=</a:t>
            </a:r>
            <a:r>
              <a:rPr lang="nl-NL" sz="1400" b="1" dirty="0">
                <a:solidFill>
                  <a:srgbClr val="D53A05"/>
                </a:solidFill>
              </a:rPr>
              <a:t>"Login" </a:t>
            </a:r>
            <a:r>
              <a:rPr lang="nl-NL" sz="1400" b="1" dirty="0" err="1">
                <a:solidFill>
                  <a:srgbClr val="654792"/>
                </a:solidFill>
              </a:rPr>
              <a:t>TextColor</a:t>
            </a:r>
            <a:r>
              <a:rPr lang="nl-NL" sz="1400" b="1" dirty="0">
                <a:solidFill>
                  <a:schemeClr val="tx1"/>
                </a:solidFill>
              </a:rPr>
              <a:t>=</a:t>
            </a:r>
            <a:r>
              <a:rPr lang="nl-NL" sz="1400" b="1" dirty="0">
                <a:solidFill>
                  <a:srgbClr val="D53A05"/>
                </a:solidFill>
              </a:rPr>
              <a:t>"White"</a:t>
            </a:r>
          </a:p>
          <a:p>
            <a:pPr marL="0" indent="0">
              <a:buNone/>
            </a:pPr>
            <a:r>
              <a:rPr lang="en-US" sz="1400" b="1" dirty="0">
                <a:solidFill>
                  <a:schemeClr val="tx1"/>
                </a:solidFill>
              </a:rPr>
              <a:t>                </a:t>
            </a:r>
            <a:r>
              <a:rPr lang="en-US" sz="1400" b="1" dirty="0" err="1">
                <a:solidFill>
                  <a:srgbClr val="654792"/>
                </a:solidFill>
              </a:rPr>
              <a:t>BackgroundColor</a:t>
            </a:r>
            <a:r>
              <a:rPr lang="en-US" sz="1400" b="1" dirty="0">
                <a:solidFill>
                  <a:schemeClr val="tx1"/>
                </a:solidFill>
              </a:rPr>
              <a:t>=</a:t>
            </a:r>
            <a:r>
              <a:rPr lang="en-US" sz="1400" b="1" dirty="0">
                <a:solidFill>
                  <a:srgbClr val="D53A05"/>
                </a:solidFill>
              </a:rPr>
              <a:t>"#77D065"</a:t>
            </a:r>
          </a:p>
          <a:p>
            <a:pPr marL="0" indent="0">
              <a:buNone/>
            </a:pPr>
            <a:r>
              <a:rPr lang="en-US" sz="1400" b="1" dirty="0">
                <a:solidFill>
                  <a:schemeClr val="tx1"/>
                </a:solidFill>
              </a:rPr>
              <a:t>                </a:t>
            </a:r>
            <a:r>
              <a:rPr lang="en-US" sz="1400" b="1" dirty="0">
                <a:solidFill>
                  <a:srgbClr val="654792"/>
                </a:solidFill>
              </a:rPr>
              <a:t>Command</a:t>
            </a:r>
            <a:r>
              <a:rPr lang="en-US" sz="1400" b="1" dirty="0">
                <a:solidFill>
                  <a:schemeClr val="tx1"/>
                </a:solidFill>
              </a:rPr>
              <a:t>=</a:t>
            </a:r>
            <a:r>
              <a:rPr lang="en-US" sz="1400" b="1" dirty="0">
                <a:solidFill>
                  <a:srgbClr val="D53A05"/>
                </a:solidFill>
              </a:rPr>
              <a:t>"{Binding </a:t>
            </a:r>
            <a:r>
              <a:rPr lang="en-US" sz="1400" b="1" dirty="0" err="1">
                <a:solidFill>
                  <a:srgbClr val="D53A05"/>
                </a:solidFill>
              </a:rPr>
              <a:t>LoginCommand</a:t>
            </a:r>
            <a:r>
              <a:rPr lang="en-US" sz="1400" b="1" dirty="0">
                <a:solidFill>
                  <a:srgbClr val="D53A05"/>
                </a:solidFill>
              </a:rPr>
              <a:t>}"</a:t>
            </a:r>
            <a:r>
              <a:rPr lang="en-US" sz="1400" b="1" dirty="0">
                <a:solidFill>
                  <a:schemeClr val="tx1"/>
                </a:solidFill>
              </a:rPr>
              <a:t>/&gt;</a:t>
            </a:r>
          </a:p>
          <a:p>
            <a:pPr marL="0" indent="0">
              <a:buNone/>
            </a:pPr>
            <a:r>
              <a:rPr lang="en-US" sz="1400" b="1" dirty="0">
                <a:solidFill>
                  <a:schemeClr val="tx1"/>
                </a:solidFill>
              </a:rPr>
              <a:t>    &lt;/</a:t>
            </a:r>
            <a:r>
              <a:rPr lang="en-US" sz="1400" b="1" dirty="0" err="1">
                <a:solidFill>
                  <a:srgbClr val="53954A"/>
                </a:solidFill>
              </a:rPr>
              <a:t>StackLayout</a:t>
            </a:r>
            <a:r>
              <a:rPr lang="en-US" sz="1400" b="1" dirty="0">
                <a:solidFill>
                  <a:schemeClr val="tx1"/>
                </a:solidFill>
              </a:rPr>
              <a:t>&gt;</a:t>
            </a:r>
          </a:p>
          <a:p>
            <a:pPr marL="0" indent="0">
              <a:buNone/>
            </a:pPr>
            <a:r>
              <a:rPr lang="en-US" sz="1400" b="1" dirty="0">
                <a:solidFill>
                  <a:schemeClr val="tx1"/>
                </a:solidFill>
              </a:rPr>
              <a:t>&lt;/</a:t>
            </a:r>
            <a:r>
              <a:rPr lang="en-US" sz="1400" b="1" dirty="0" err="1">
                <a:solidFill>
                  <a:srgbClr val="53954A"/>
                </a:solidFill>
              </a:rPr>
              <a:t>ContentPage</a:t>
            </a:r>
            <a:r>
              <a:rPr lang="en-US" sz="1400" b="1" dirty="0">
                <a:solidFill>
                  <a:schemeClr val="tx1"/>
                </a:solidFill>
              </a:rPr>
              <a:t>&gt;</a:t>
            </a:r>
          </a:p>
          <a:p>
            <a:pPr marL="0" indent="0">
              <a:buNone/>
            </a:pPr>
            <a:r>
              <a:rPr lang="en-US" sz="1400" b="1" dirty="0">
                <a:solidFill>
                  <a:schemeClr val="tx1"/>
                </a:solidFill>
              </a:rPr>
              <a:t>&lt;</a:t>
            </a:r>
            <a:r>
              <a:rPr lang="en-US" sz="1400" b="1" dirty="0" err="1">
                <a:solidFill>
                  <a:srgbClr val="53954A"/>
                </a:solidFill>
              </a:rPr>
              <a:t>ContentPage</a:t>
            </a:r>
            <a:r>
              <a:rPr lang="en-US" sz="1400" b="1" dirty="0">
                <a:solidFill>
                  <a:srgbClr val="53954A"/>
                </a:solidFill>
              </a:rPr>
              <a:t> </a:t>
            </a:r>
            <a:r>
              <a:rPr lang="en-US" sz="1400" b="1" dirty="0">
                <a:solidFill>
                  <a:srgbClr val="654792"/>
                </a:solidFill>
              </a:rPr>
              <a:t>Title</a:t>
            </a:r>
            <a:r>
              <a:rPr lang="en-US" sz="1400" b="1" dirty="0">
                <a:solidFill>
                  <a:schemeClr val="tx1"/>
                </a:solidFill>
              </a:rPr>
              <a:t>=</a:t>
            </a:r>
            <a:r>
              <a:rPr lang="en-US" sz="1400" b="1" dirty="0">
                <a:solidFill>
                  <a:srgbClr val="D53A05"/>
                </a:solidFill>
              </a:rPr>
              <a:t>"Settings" </a:t>
            </a:r>
            <a:r>
              <a:rPr lang="en-US" sz="1400" b="1" dirty="0">
                <a:solidFill>
                  <a:srgbClr val="654792"/>
                </a:solidFill>
              </a:rPr>
              <a:t>Icon</a:t>
            </a:r>
            <a:r>
              <a:rPr lang="en-US" sz="1400" b="1" dirty="0">
                <a:solidFill>
                  <a:schemeClr val="tx1"/>
                </a:solidFill>
              </a:rPr>
              <a:t>=</a:t>
            </a:r>
            <a:r>
              <a:rPr lang="en-US" sz="1400" b="1" dirty="0">
                <a:solidFill>
                  <a:srgbClr val="D53A05"/>
                </a:solidFill>
              </a:rPr>
              <a:t>"</a:t>
            </a:r>
            <a:r>
              <a:rPr lang="en-US" sz="1400" b="1" dirty="0" err="1">
                <a:solidFill>
                  <a:srgbClr val="D53A05"/>
                </a:solidFill>
              </a:rPr>
              <a:t>Settings.png</a:t>
            </a:r>
            <a:r>
              <a:rPr lang="en-US" sz="1400" b="1" dirty="0">
                <a:solidFill>
                  <a:srgbClr val="D53A05"/>
                </a:solidFill>
              </a:rPr>
              <a:t>"</a:t>
            </a:r>
            <a:r>
              <a:rPr lang="en-US" sz="1400" b="1" dirty="0">
                <a:solidFill>
                  <a:schemeClr val="tx1"/>
                </a:solidFill>
              </a:rPr>
              <a:t>&gt;</a:t>
            </a:r>
          </a:p>
          <a:p>
            <a:pPr marL="0" indent="0">
              <a:buNone/>
            </a:pPr>
            <a:r>
              <a:rPr lang="fi-FI" sz="1400" b="1" dirty="0">
                <a:solidFill>
                  <a:srgbClr val="848684"/>
                </a:solidFill>
              </a:rPr>
              <a:t>    &lt;!-- </a:t>
            </a:r>
            <a:r>
              <a:rPr lang="fi-FI" sz="1400" b="1" dirty="0" err="1">
                <a:solidFill>
                  <a:srgbClr val="848684"/>
                </a:solidFill>
              </a:rPr>
              <a:t>Settings</a:t>
            </a:r>
            <a:r>
              <a:rPr lang="fi-FI" sz="1400" b="1" dirty="0">
                <a:solidFill>
                  <a:srgbClr val="848684"/>
                </a:solidFill>
              </a:rPr>
              <a:t> --&gt;</a:t>
            </a:r>
          </a:p>
          <a:p>
            <a:pPr marL="0" indent="0">
              <a:buNone/>
            </a:pPr>
            <a:r>
              <a:rPr lang="fi-FI" sz="1400" b="1" dirty="0">
                <a:solidFill>
                  <a:schemeClr val="tx1"/>
                </a:solidFill>
              </a:rPr>
              <a:t>&lt;/</a:t>
            </a:r>
            <a:r>
              <a:rPr lang="fi-FI" sz="1400" b="1" dirty="0">
                <a:solidFill>
                  <a:srgbClr val="53954A"/>
                </a:solidFill>
              </a:rPr>
              <a:t>ContentPage</a:t>
            </a:r>
            <a:r>
              <a:rPr lang="fi-FI" sz="1400" b="1" dirty="0">
                <a:solidFill>
                  <a:schemeClr val="tx1"/>
                </a:solidFill>
              </a:rPr>
              <a:t>&gt;</a:t>
            </a:r>
          </a:p>
          <a:p>
            <a:pPr marL="0" indent="0">
              <a:buNone/>
            </a:pPr>
            <a:r>
              <a:rPr lang="fi-FI" sz="1400" b="1" dirty="0">
                <a:solidFill>
                  <a:schemeClr val="tx1"/>
                </a:solidFill>
              </a:rPr>
              <a:t>&lt;/</a:t>
            </a:r>
            <a:r>
              <a:rPr lang="fi-FI" sz="1400" b="1" dirty="0">
                <a:solidFill>
                  <a:srgbClr val="53954A"/>
                </a:solidFill>
              </a:rPr>
              <a:t>TabbedPage</a:t>
            </a:r>
            <a:r>
              <a:rPr lang="fi-FI" sz="1400" b="1" dirty="0">
                <a:solidFill>
                  <a:schemeClr val="tx1"/>
                </a:solidFill>
              </a:rPr>
              <a:t>.Children&gt;</a:t>
            </a:r>
          </a:p>
          <a:p>
            <a:pPr marL="0" indent="0">
              <a:buNone/>
            </a:pPr>
            <a:r>
              <a:rPr lang="fi-FI" sz="1400" b="1" dirty="0">
                <a:solidFill>
                  <a:schemeClr val="tx1"/>
                </a:solidFill>
              </a:rPr>
              <a:t>&lt;/</a:t>
            </a:r>
            <a:r>
              <a:rPr lang="fi-FI" sz="1400" b="1" dirty="0">
                <a:solidFill>
                  <a:srgbClr val="53954A"/>
                </a:solidFill>
              </a:rPr>
              <a:t>TabbedPage</a:t>
            </a:r>
            <a:r>
              <a:rPr lang="fi-FI" sz="1400" b="1" dirty="0">
                <a:solidFill>
                  <a:schemeClr val="tx1"/>
                </a:solidFill>
              </a:rPr>
              <a:t>&gt;</a:t>
            </a:r>
            <a:endParaRPr lang="en-US" sz="1400" b="1" dirty="0">
              <a:solidFill>
                <a:schemeClr val="tx1"/>
              </a:solidFill>
            </a:endParaRPr>
          </a:p>
        </p:txBody>
      </p:sp>
      <p:sp>
        <p:nvSpPr>
          <p:cNvPr id="15" name="Left Brace 14"/>
          <p:cNvSpPr/>
          <p:nvPr/>
        </p:nvSpPr>
        <p:spPr>
          <a:xfrm>
            <a:off x="6334217" y="1430477"/>
            <a:ext cx="241267" cy="5227876"/>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w="38100" cmpd="sng">
                <a:solidFill>
                  <a:srgbClr val="000000"/>
                </a:solidFill>
                <a:prstDash val="dash"/>
              </a:ln>
              <a:solidFill>
                <a:prstClr val="black"/>
              </a:solidFill>
              <a:effectLst/>
              <a:uLnTx/>
              <a:uFillTx/>
              <a:latin typeface="Segoe UI"/>
              <a:ea typeface="+mn-ea"/>
              <a:cs typeface="+mn-cs"/>
            </a:endParaRPr>
          </a:p>
        </p:txBody>
      </p:sp>
      <p:pic>
        <p:nvPicPr>
          <p:cNvPr id="6" name="Picture 2" descr="https://www.xamstatic.com/dist/images/pages/forms/example-app-tjdLiOY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382" y="2015444"/>
            <a:ext cx="5729575" cy="3666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0326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source—open.xamarin.com</a:t>
            </a:r>
          </a:p>
        </p:txBody>
      </p:sp>
      <p:pic>
        <p:nvPicPr>
          <p:cNvPr id="3" name="Picture 2"/>
          <p:cNvPicPr>
            <a:picLocks noChangeAspect="1"/>
          </p:cNvPicPr>
          <p:nvPr/>
        </p:nvPicPr>
        <p:blipFill rotWithShape="1">
          <a:blip r:embed="rId2"/>
          <a:srcRect b="12427"/>
          <a:stretch/>
        </p:blipFill>
        <p:spPr>
          <a:xfrm>
            <a:off x="882" y="1442677"/>
            <a:ext cx="12434711" cy="5551848"/>
          </a:xfrm>
          <a:prstGeom prst="rect">
            <a:avLst/>
          </a:prstGeom>
        </p:spPr>
      </p:pic>
    </p:spTree>
    <p:extLst>
      <p:ext uri="{BB962C8B-B14F-4D97-AF65-F5344CB8AC3E}">
        <p14:creationId xmlns:p14="http://schemas.microsoft.com/office/powerpoint/2010/main" val="6550210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C3209-A643-480E-9725-F67BE4C30FA6}"/>
              </a:ext>
            </a:extLst>
          </p:cNvPr>
          <p:cNvSpPr>
            <a:spLocks noGrp="1"/>
          </p:cNvSpPr>
          <p:nvPr>
            <p:ph type="title"/>
          </p:nvPr>
        </p:nvSpPr>
        <p:spPr/>
        <p:txBody>
          <a:bodyPr/>
          <a:lstStyle/>
          <a:p>
            <a:r>
              <a:rPr lang="en-NZ" dirty="0"/>
              <a:t>Download Resources</a:t>
            </a:r>
          </a:p>
        </p:txBody>
      </p:sp>
      <p:sp>
        <p:nvSpPr>
          <p:cNvPr id="3" name="Content Placeholder 2">
            <a:extLst>
              <a:ext uri="{FF2B5EF4-FFF2-40B4-BE49-F238E27FC236}">
                <a16:creationId xmlns:a16="http://schemas.microsoft.com/office/drawing/2014/main" id="{7BA702DC-637E-4673-8800-AF59CBDEF91C}"/>
              </a:ext>
            </a:extLst>
          </p:cNvPr>
          <p:cNvSpPr>
            <a:spLocks noGrp="1"/>
          </p:cNvSpPr>
          <p:nvPr>
            <p:ph idx="1"/>
          </p:nvPr>
        </p:nvSpPr>
        <p:spPr/>
        <p:txBody>
          <a:bodyPr/>
          <a:lstStyle/>
          <a:p>
            <a:pPr marL="0" indent="0">
              <a:buNone/>
            </a:pPr>
            <a:endParaRPr lang="en-NZ" sz="6000" b="1" u="sng" dirty="0"/>
          </a:p>
          <a:p>
            <a:pPr marL="0" indent="0" algn="ctr">
              <a:buNone/>
            </a:pPr>
            <a:r>
              <a:rPr lang="en-NZ" sz="6000" b="1" u="sng" dirty="0"/>
              <a:t>https://aka.ms/WoXGitHub</a:t>
            </a:r>
          </a:p>
        </p:txBody>
      </p:sp>
    </p:spTree>
    <p:extLst>
      <p:ext uri="{BB962C8B-B14F-4D97-AF65-F5344CB8AC3E}">
        <p14:creationId xmlns:p14="http://schemas.microsoft.com/office/powerpoint/2010/main" val="1473981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24" name="Title 1"/>
          <p:cNvSpPr txBox="1">
            <a:spLocks/>
          </p:cNvSpPr>
          <p:nvPr/>
        </p:nvSpPr>
        <p:spPr>
          <a:xfrm>
            <a:off x="1209196" y="2843912"/>
            <a:ext cx="10037313" cy="1120636"/>
          </a:xfrm>
          <a:prstGeom prst="rect">
            <a:avLst/>
          </a:prstGeom>
        </p:spPr>
        <p:txBody>
          <a:bodyPr lIns="149217" tIns="9326" rIns="149217" bIns="9326"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32563">
              <a:defRPr/>
            </a:pPr>
            <a:r>
              <a:rPr lang="en-US" sz="7343" spc="-102" dirty="0">
                <a:solidFill>
                  <a:srgbClr val="FFFFFF"/>
                </a:solidFill>
                <a:latin typeface="Segoe UI Semilight" panose="020B0402040204020203" pitchFamily="34" charset="0"/>
                <a:cs typeface="Segoe UI Semilight" panose="020B0402040204020203" pitchFamily="34" charset="0"/>
              </a:rPr>
              <a:t>Azure</a:t>
            </a:r>
          </a:p>
        </p:txBody>
      </p:sp>
    </p:spTree>
    <p:extLst>
      <p:ext uri="{BB962C8B-B14F-4D97-AF65-F5344CB8AC3E}">
        <p14:creationId xmlns:p14="http://schemas.microsoft.com/office/powerpoint/2010/main" val="1276056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600"/>
                                        <p:tgtEl>
                                          <p:spTgt spid="24"/>
                                        </p:tgtEl>
                                      </p:cBhvr>
                                    </p:animEffect>
                                  </p:childTnLst>
                                </p:cTn>
                              </p:par>
                              <p:par>
                                <p:cTn id="8" presetID="35" presetClass="path" presetSubtype="0" decel="100000" fill="hold" grpId="1" nodeType="withEffect">
                                  <p:stCondLst>
                                    <p:cond delay="50"/>
                                  </p:stCondLst>
                                  <p:childTnLst>
                                    <p:animMotion origin="layout" path="M -0.05547 0.00024 L -1.25E-6 0.00024 " pathEditMode="relative" rAng="0" ptsTypes="AA">
                                      <p:cBhvr>
                                        <p:cTn id="9" dur="800" fill="hold"/>
                                        <p:tgtEl>
                                          <p:spTgt spid="24"/>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49" name="TextBox 48"/>
          <p:cNvSpPr txBox="1"/>
          <p:nvPr/>
        </p:nvSpPr>
        <p:spPr>
          <a:xfrm>
            <a:off x="310803" y="3056505"/>
            <a:ext cx="5094183" cy="929378"/>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4488" kern="0" dirty="0">
                <a:solidFill>
                  <a:srgbClr val="FFFFFF"/>
                </a:solidFill>
                <a:latin typeface="Segoe UI Semilight" panose="020B0402040204020203" pitchFamily="34" charset="0"/>
                <a:cs typeface="Segoe UI Semilight" panose="020B0402040204020203" pitchFamily="34" charset="0"/>
              </a:rPr>
              <a:t>Choice + Flexibility</a:t>
            </a:r>
          </a:p>
        </p:txBody>
      </p:sp>
      <p:sp>
        <p:nvSpPr>
          <p:cNvPr id="4" name="Rectangle 3"/>
          <p:cNvSpPr/>
          <p:nvPr/>
        </p:nvSpPr>
        <p:spPr bwMode="auto">
          <a:xfrm>
            <a:off x="6000830" y="-90477"/>
            <a:ext cx="6513315" cy="7096114"/>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p:cNvGrpSpPr/>
          <p:nvPr/>
        </p:nvGrpSpPr>
        <p:grpSpPr>
          <a:xfrm>
            <a:off x="6389796" y="630312"/>
            <a:ext cx="5528914" cy="786673"/>
            <a:chOff x="6389820" y="629905"/>
            <a:chExt cx="5529698" cy="786785"/>
          </a:xfrm>
        </p:grpSpPr>
        <p:pic>
          <p:nvPicPr>
            <p:cNvPr id="15" name="Picture 14"/>
            <p:cNvPicPr>
              <a:picLocks noChangeAspect="1"/>
            </p:cNvPicPr>
            <p:nvPr/>
          </p:nvPicPr>
          <p:blipFill>
            <a:blip r:embed="rId3" cstate="hq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6570850" y="837548"/>
              <a:ext cx="1134759" cy="529887"/>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03751" y="835518"/>
              <a:ext cx="543368" cy="533946"/>
            </a:xfrm>
            <a:prstGeom prst="rect">
              <a:avLst/>
            </a:prstGeom>
          </p:spPr>
        </p:pic>
        <p:pic>
          <p:nvPicPr>
            <p:cNvPr id="17" name="Picture 1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146638" y="788293"/>
              <a:ext cx="794816" cy="628397"/>
            </a:xfrm>
            <a:prstGeom prst="rect">
              <a:avLst/>
            </a:prstGeom>
          </p:spPr>
        </p:pic>
        <p:pic>
          <p:nvPicPr>
            <p:cNvPr id="18" name="Picture 17"/>
            <p:cNvPicPr>
              <a:picLocks noChangeAspect="1"/>
            </p:cNvPicPr>
            <p:nvPr/>
          </p:nvPicPr>
          <p:blipFill rotWithShape="1">
            <a:blip r:embed="rId6"/>
            <a:srcRect l="5185" t="6737" r="6737" b="5183"/>
            <a:stretch/>
          </p:blipFill>
          <p:spPr>
            <a:xfrm>
              <a:off x="11370914" y="829432"/>
              <a:ext cx="548604" cy="555919"/>
            </a:xfrm>
            <a:prstGeom prst="ellipse">
              <a:avLst/>
            </a:prstGeom>
            <a:solidFill>
              <a:srgbClr val="FFFFFF">
                <a:lumMod val="75000"/>
              </a:srgbClr>
            </a:solidFill>
          </p:spPr>
        </p:pic>
        <p:sp>
          <p:nvSpPr>
            <p:cNvPr id="34" name="TextBox 33"/>
            <p:cNvSpPr txBox="1"/>
            <p:nvPr/>
          </p:nvSpPr>
          <p:spPr>
            <a:xfrm>
              <a:off x="6389820" y="629905"/>
              <a:ext cx="1330570" cy="266725"/>
            </a:xfrm>
            <a:prstGeom prst="rect">
              <a:avLst/>
            </a:prstGeom>
            <a:noFill/>
          </p:spPr>
          <p:txBody>
            <a:bodyPr wrap="square" rtlCol="0">
              <a:spAutoFit/>
            </a:bodyPr>
            <a:lstStyle/>
            <a:p>
              <a:pPr defTabSz="931782" eaLnBrk="0" fontAlgn="base" hangingPunct="0">
                <a:spcBef>
                  <a:spcPct val="0"/>
                </a:spcBef>
                <a:spcAft>
                  <a:spcPct val="0"/>
                </a:spcAft>
                <a:defRPr/>
              </a:pPr>
              <a:r>
                <a:rPr lang="en-US" sz="1099"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DevOps</a:t>
              </a:r>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62067" y="867795"/>
              <a:ext cx="633985" cy="469393"/>
            </a:xfrm>
            <a:prstGeom prst="rect">
              <a:avLst/>
            </a:prstGeom>
          </p:spPr>
        </p:pic>
      </p:grpSp>
      <p:grpSp>
        <p:nvGrpSpPr>
          <p:cNvPr id="14" name="Group 13"/>
          <p:cNvGrpSpPr/>
          <p:nvPr/>
        </p:nvGrpSpPr>
        <p:grpSpPr>
          <a:xfrm>
            <a:off x="6415384" y="3066757"/>
            <a:ext cx="5631032" cy="926791"/>
            <a:chOff x="6415411" y="3066697"/>
            <a:chExt cx="5631831" cy="926922"/>
          </a:xfrm>
        </p:grpSpPr>
        <p:pic>
          <p:nvPicPr>
            <p:cNvPr id="20" name="Picture 4" descr="http://www.jbase.com/new/products/images/java.png"/>
            <p:cNvPicPr>
              <a:picLocks noChangeAspect="1" noChangeArrowheads="1"/>
            </p:cNvPicPr>
            <p:nvPr/>
          </p:nvPicPr>
          <p:blipFill>
            <a:blip r:embed="rId8" cstate="print">
              <a:extLst/>
            </a:blip>
            <a:srcRect/>
            <a:stretch>
              <a:fillRect/>
            </a:stretch>
          </p:blipFill>
          <p:spPr bwMode="auto">
            <a:xfrm>
              <a:off x="9940483" y="3408643"/>
              <a:ext cx="296980" cy="584976"/>
            </a:xfrm>
            <a:prstGeom prst="rect">
              <a:avLst/>
            </a:prstGeom>
          </p:spPr>
        </p:pic>
        <p:pic>
          <p:nvPicPr>
            <p:cNvPr id="21" name="Picture 20" descr="PHP.png"/>
            <p:cNvPicPr>
              <a:picLocks noChangeAspect="1"/>
            </p:cNvPicPr>
            <p:nvPr/>
          </p:nvPicPr>
          <p:blipFill>
            <a:blip r:embed="rId9" cstate="print">
              <a:extLst/>
            </a:blip>
            <a:stretch>
              <a:fillRect/>
            </a:stretch>
          </p:blipFill>
          <p:spPr>
            <a:xfrm>
              <a:off x="10613509" y="3553594"/>
              <a:ext cx="651233" cy="361584"/>
            </a:xfrm>
            <a:prstGeom prst="rect">
              <a:avLst/>
            </a:prstGeom>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37559" y="3586370"/>
              <a:ext cx="925885" cy="258395"/>
            </a:xfrm>
            <a:prstGeom prst="rect">
              <a:avLst/>
            </a:prstGeom>
          </p:spPr>
        </p:pic>
        <p:pic>
          <p:nvPicPr>
            <p:cNvPr id="24" name="Picture 23"/>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49413" y="3559892"/>
              <a:ext cx="1111023" cy="375198"/>
            </a:xfrm>
            <a:prstGeom prst="rect">
              <a:avLst/>
            </a:prstGeom>
          </p:spPr>
        </p:pic>
        <p:sp>
          <p:nvSpPr>
            <p:cNvPr id="36" name="TextBox 35"/>
            <p:cNvSpPr txBox="1"/>
            <p:nvPr/>
          </p:nvSpPr>
          <p:spPr>
            <a:xfrm>
              <a:off x="6415411" y="3066697"/>
              <a:ext cx="1599116" cy="266725"/>
            </a:xfrm>
            <a:prstGeom prst="rect">
              <a:avLst/>
            </a:prstGeom>
            <a:noFill/>
          </p:spPr>
          <p:txBody>
            <a:bodyPr wrap="square" rtlCol="0">
              <a:spAutoFit/>
            </a:bodyPr>
            <a:lstStyle/>
            <a:p>
              <a:pPr defTabSz="931782" eaLnBrk="0" fontAlgn="base" hangingPunct="0">
                <a:spcBef>
                  <a:spcPct val="0"/>
                </a:spcBef>
                <a:spcAft>
                  <a:spcPct val="0"/>
                </a:spcAft>
                <a:defRPr/>
              </a:pPr>
              <a:r>
                <a:rPr lang="en-US" sz="1099"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App Frameworks</a:t>
              </a:r>
            </a:p>
          </p:txBody>
        </p:sp>
        <p:pic>
          <p:nvPicPr>
            <p:cNvPr id="25602" name="Picture 2"/>
            <p:cNvPicPr>
              <a:picLocks noChangeAspect="1" noChangeArrowheads="1"/>
            </p:cNvPicPr>
            <p:nvPr/>
          </p:nvPicPr>
          <p:blipFill>
            <a:blip r:embed="rId12" cstate="hqprint">
              <a:extLst>
                <a:ext uri="{28A0092B-C50C-407E-A947-70E740481C1C}">
                  <a14:useLocalDpi xmlns:a14="http://schemas.microsoft.com/office/drawing/2010/main" val="0"/>
                </a:ext>
              </a:extLst>
            </a:blip>
            <a:stretch>
              <a:fillRect/>
            </a:stretch>
          </p:blipFill>
          <p:spPr bwMode="auto">
            <a:xfrm>
              <a:off x="6570850" y="3454511"/>
              <a:ext cx="490158" cy="49494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617544" y="3468062"/>
              <a:ext cx="429698" cy="493243"/>
            </a:xfrm>
            <a:prstGeom prst="rect">
              <a:avLst/>
            </a:prstGeom>
          </p:spPr>
        </p:pic>
      </p:grpSp>
      <p:grpSp>
        <p:nvGrpSpPr>
          <p:cNvPr id="23" name="Group 22"/>
          <p:cNvGrpSpPr/>
          <p:nvPr/>
        </p:nvGrpSpPr>
        <p:grpSpPr>
          <a:xfrm>
            <a:off x="6420404" y="5435427"/>
            <a:ext cx="5908271" cy="941381"/>
            <a:chOff x="6389820" y="5442599"/>
            <a:chExt cx="5909110" cy="941515"/>
          </a:xfrm>
        </p:grpSpPr>
        <p:sp>
          <p:nvSpPr>
            <p:cNvPr id="33" name="TextBox 32"/>
            <p:cNvSpPr txBox="1"/>
            <p:nvPr/>
          </p:nvSpPr>
          <p:spPr>
            <a:xfrm>
              <a:off x="6389820" y="5442599"/>
              <a:ext cx="1282827" cy="266725"/>
            </a:xfrm>
            <a:prstGeom prst="rect">
              <a:avLst/>
            </a:prstGeom>
            <a:noFill/>
          </p:spPr>
          <p:txBody>
            <a:bodyPr wrap="square" rtlCol="0">
              <a:spAutoFit/>
            </a:bodyPr>
            <a:lstStyle/>
            <a:p>
              <a:pPr defTabSz="931782" eaLnBrk="0" fontAlgn="base" hangingPunct="0">
                <a:spcBef>
                  <a:spcPct val="0"/>
                </a:spcBef>
                <a:spcAft>
                  <a:spcPct val="0"/>
                </a:spcAft>
                <a:defRPr/>
              </a:pPr>
              <a:r>
                <a:rPr lang="en-US" sz="1099"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Infrastructure</a:t>
              </a:r>
            </a:p>
          </p:txBody>
        </p:sp>
        <p:pic>
          <p:nvPicPr>
            <p:cNvPr id="43" name="Picture 4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46657" y="5787436"/>
              <a:ext cx="1452273" cy="493259"/>
            </a:xfrm>
            <a:prstGeom prst="rect">
              <a:avLst/>
            </a:prstGeom>
          </p:spPr>
        </p:pic>
        <p:sp>
          <p:nvSpPr>
            <p:cNvPr id="47" name="Freeform 6"/>
            <p:cNvSpPr>
              <a:spLocks noEditPoints="1"/>
            </p:cNvSpPr>
            <p:nvPr/>
          </p:nvSpPr>
          <p:spPr bwMode="auto">
            <a:xfrm>
              <a:off x="10184693" y="5735815"/>
              <a:ext cx="398431" cy="447515"/>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505050">
                <a:lumMod val="50000"/>
              </a:srgbClr>
            </a:solidFill>
            <a:ln w="10795" cap="flat" cmpd="sng" algn="ctr">
              <a:noFill/>
              <a:prstDash val="solid"/>
              <a:headEnd type="none" w="med" len="med"/>
              <a:tailEnd type="none" w="med" len="med"/>
            </a:ln>
            <a:effectLst/>
          </p:spPr>
          <p:txBody>
            <a:bodyPr rot="0" spcFirstLastPara="0" vertOverflow="overflow" horzOverflow="overflow" vert="horz" wrap="square" lIns="182728" tIns="146182" rIns="182728" bIns="146182" numCol="1" spcCol="0" rtlCol="0" fromWordArt="0" anchor="t" anchorCtr="0" forceAA="0" compatLnSpc="1">
              <a:prstTxWarp prst="textNoShape">
                <a:avLst/>
              </a:prstTxWarp>
              <a:noAutofit/>
            </a:bodyPr>
            <a:lstStyle/>
            <a:p>
              <a:pPr algn="ctr" defTabSz="913210" eaLnBrk="0" fontAlgn="base" hangingPunct="0">
                <a:lnSpc>
                  <a:spcPct val="90000"/>
                </a:lnSpc>
                <a:spcBef>
                  <a:spcPct val="0"/>
                </a:spcBef>
                <a:spcAft>
                  <a:spcPct val="0"/>
                </a:spcAft>
                <a:defRPr/>
              </a:pPr>
              <a:endParaRPr lang="en-US" sz="1999" kern="0" spc="-50" dirty="0">
                <a:gradFill>
                  <a:gsLst>
                    <a:gs pos="1250">
                      <a:srgbClr val="EFEFEF"/>
                    </a:gs>
                    <a:gs pos="10417">
                      <a:srgbClr val="EFEFEF"/>
                    </a:gs>
                  </a:gsLst>
                  <a:lin ang="5400000" scaled="0"/>
                </a:gradFill>
                <a:latin typeface="Segoe UI Light"/>
                <a:ea typeface="MS PGothic" panose="020B0600070205080204" pitchFamily="34" charset="-128"/>
              </a:endParaRPr>
            </a:p>
          </p:txBody>
        </p:sp>
        <p:pic>
          <p:nvPicPr>
            <p:cNvPr id="46" name="Picture 2" descr="http://www.highvail.com/wp-content/uploads/2014/12/RedHat-IsoLogo.jpg"/>
            <p:cNvPicPr>
              <a:picLocks noChangeAspect="1" noChangeArrowheads="1"/>
            </p:cNvPicPr>
            <p:nvPr/>
          </p:nvPicPr>
          <p:blipFill>
            <a:blip r:embed="rId15"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3400" y="5684015"/>
              <a:ext cx="806175" cy="70009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6425437" y="5858826"/>
              <a:ext cx="1565101" cy="399669"/>
            </a:xfrm>
            <a:prstGeom prst="rect">
              <a:avLst/>
            </a:prstGeom>
          </p:spPr>
        </p:pic>
        <p:pic>
          <p:nvPicPr>
            <p:cNvPr id="30722" name="Picture 2" descr="http://4.bp.blogspot.com/-bNfHa5G9pqk/TeDlhHQchXI/AAAAAAAACIQ/8OKNn24Mnlg/s1600/Canonical-Logo-Small-Original.png"/>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9036682" y="5701148"/>
              <a:ext cx="782355" cy="6658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6389799" y="4314195"/>
            <a:ext cx="5790804" cy="850347"/>
            <a:chOff x="6389820" y="4314320"/>
            <a:chExt cx="5791624" cy="850469"/>
          </a:xfrm>
        </p:grpSpPr>
        <p:sp>
          <p:nvSpPr>
            <p:cNvPr id="35" name="TextBox 34"/>
            <p:cNvSpPr txBox="1"/>
            <p:nvPr/>
          </p:nvSpPr>
          <p:spPr>
            <a:xfrm>
              <a:off x="6389820" y="4314320"/>
              <a:ext cx="2924850" cy="266726"/>
            </a:xfrm>
            <a:prstGeom prst="rect">
              <a:avLst/>
            </a:prstGeom>
            <a:noFill/>
          </p:spPr>
          <p:txBody>
            <a:bodyPr wrap="square" rtlCol="0">
              <a:spAutoFit/>
            </a:bodyPr>
            <a:lstStyle/>
            <a:p>
              <a:pPr defTabSz="931782" eaLnBrk="0" fontAlgn="base" hangingPunct="0">
                <a:spcBef>
                  <a:spcPct val="0"/>
                </a:spcBef>
                <a:spcAft>
                  <a:spcPct val="0"/>
                </a:spcAft>
                <a:defRPr/>
              </a:pPr>
              <a:r>
                <a:rPr lang="en-US" sz="1099"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Databases &amp; Middleware</a:t>
              </a:r>
            </a:p>
          </p:txBody>
        </p:sp>
        <p:pic>
          <p:nvPicPr>
            <p:cNvPr id="39" name="Picture 38"/>
            <p:cNvPicPr>
              <a:picLocks noChangeAspect="1"/>
            </p:cNvPicPr>
            <p:nvPr/>
          </p:nvPicPr>
          <p:blipFill>
            <a:blip r:embed="rId18">
              <a:clrChange>
                <a:clrFrom>
                  <a:srgbClr val="F9F9F9"/>
                </a:clrFrom>
                <a:clrTo>
                  <a:srgbClr val="F9F9F9">
                    <a:alpha val="0"/>
                  </a:srgbClr>
                </a:clrTo>
              </a:clrChange>
            </a:blip>
            <a:stretch>
              <a:fillRect/>
            </a:stretch>
          </p:blipFill>
          <p:spPr>
            <a:xfrm>
              <a:off x="9853646" y="4692704"/>
              <a:ext cx="1042561" cy="320241"/>
            </a:xfrm>
            <a:prstGeom prst="rect">
              <a:avLst/>
            </a:prstGeom>
          </p:spPr>
        </p:pic>
        <p:pic>
          <p:nvPicPr>
            <p:cNvPr id="40" name="Picture 39"/>
            <p:cNvPicPr>
              <a:picLocks noChangeAspect="1"/>
            </p:cNvPicPr>
            <p:nvPr/>
          </p:nvPicPr>
          <p:blipFill>
            <a:blip r:embed="rId19"/>
            <a:stretch>
              <a:fillRect/>
            </a:stretch>
          </p:blipFill>
          <p:spPr>
            <a:xfrm>
              <a:off x="8926438" y="4695490"/>
              <a:ext cx="748104" cy="342155"/>
            </a:xfrm>
            <a:prstGeom prst="rect">
              <a:avLst/>
            </a:prstGeom>
          </p:spPr>
        </p:pic>
        <p:pic>
          <p:nvPicPr>
            <p:cNvPr id="41" name="Picture 40"/>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7903012" y="4706448"/>
              <a:ext cx="844322" cy="319134"/>
            </a:xfrm>
            <a:prstGeom prst="rect">
              <a:avLst/>
            </a:prstGeom>
          </p:spPr>
        </p:pic>
        <p:pic>
          <p:nvPicPr>
            <p:cNvPr id="31" name="Picture 30"/>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7163147" y="4706448"/>
              <a:ext cx="560761" cy="434657"/>
            </a:xfrm>
            <a:prstGeom prst="rect">
              <a:avLst/>
            </a:prstGeom>
          </p:spPr>
        </p:pic>
        <p:pic>
          <p:nvPicPr>
            <p:cNvPr id="55" name="Picture 54"/>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6593847" y="4647029"/>
              <a:ext cx="390196" cy="517760"/>
            </a:xfrm>
            <a:prstGeom prst="rect">
              <a:avLst/>
            </a:prstGeom>
          </p:spPr>
        </p:pic>
        <p:pic>
          <p:nvPicPr>
            <p:cNvPr id="2050" name="Picture 2" descr="Image result for DataStax"/>
            <p:cNvPicPr>
              <a:picLocks noChangeAspect="1" noChangeArrowheads="1"/>
            </p:cNvPicPr>
            <p:nvPr/>
          </p:nvPicPr>
          <p:blipFill>
            <a:blip r:embed="rId23" cstate="hqprint">
              <a:extLst>
                <a:ext uri="{28A0092B-C50C-407E-A947-70E740481C1C}">
                  <a14:useLocalDpi xmlns:a14="http://schemas.microsoft.com/office/drawing/2010/main" val="0"/>
                </a:ext>
              </a:extLst>
            </a:blip>
            <a:srcRect/>
            <a:stretch>
              <a:fillRect/>
            </a:stretch>
          </p:blipFill>
          <p:spPr bwMode="auto">
            <a:xfrm>
              <a:off x="11075310" y="4737978"/>
              <a:ext cx="1106134" cy="2286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6389795" y="1702547"/>
            <a:ext cx="5710342" cy="3708210"/>
            <a:chOff x="6264209" y="1669316"/>
            <a:chExt cx="5598883" cy="3635830"/>
          </a:xfrm>
        </p:grpSpPr>
        <p:cxnSp>
          <p:nvCxnSpPr>
            <p:cNvPr id="28" name="Straight Connector 27"/>
            <p:cNvCxnSpPr>
              <a:cxnSpLocks/>
            </p:cNvCxnSpPr>
            <p:nvPr/>
          </p:nvCxnSpPr>
          <p:spPr>
            <a:xfrm>
              <a:off x="6264209" y="1669316"/>
              <a:ext cx="5563966" cy="21266"/>
            </a:xfrm>
            <a:prstGeom prst="line">
              <a:avLst/>
            </a:prstGeom>
            <a:ln>
              <a:solidFill>
                <a:schemeClr val="bg1">
                  <a:lumMod val="20000"/>
                  <a:lumOff val="80000"/>
                </a:schemeClr>
              </a:solidFill>
              <a:headEnd type="none"/>
              <a:tailEnd type="none"/>
            </a:ln>
          </p:spPr>
          <p:style>
            <a:lnRef idx="2">
              <a:schemeClr val="dk1"/>
            </a:lnRef>
            <a:fillRef idx="0">
              <a:schemeClr val="dk1"/>
            </a:fillRef>
            <a:effectRef idx="1">
              <a:schemeClr val="dk1"/>
            </a:effectRef>
            <a:fontRef idx="minor">
              <a:schemeClr val="tx1"/>
            </a:fontRef>
          </p:style>
        </p:cxnSp>
        <p:cxnSp>
          <p:nvCxnSpPr>
            <p:cNvPr id="53" name="Straight Connector 52"/>
            <p:cNvCxnSpPr>
              <a:cxnSpLocks/>
            </p:cNvCxnSpPr>
            <p:nvPr/>
          </p:nvCxnSpPr>
          <p:spPr>
            <a:xfrm>
              <a:off x="6299126" y="2915932"/>
              <a:ext cx="5563966" cy="21266"/>
            </a:xfrm>
            <a:prstGeom prst="line">
              <a:avLst/>
            </a:prstGeom>
            <a:ln>
              <a:solidFill>
                <a:schemeClr val="bg1">
                  <a:lumMod val="20000"/>
                  <a:lumOff val="80000"/>
                </a:schemeClr>
              </a:solidFill>
              <a:headEnd type="none"/>
              <a:tailEnd type="none"/>
            </a:ln>
          </p:spPr>
          <p:style>
            <a:lnRef idx="2">
              <a:schemeClr val="dk1"/>
            </a:lnRef>
            <a:fillRef idx="0">
              <a:schemeClr val="dk1"/>
            </a:fillRef>
            <a:effectRef idx="1">
              <a:schemeClr val="dk1"/>
            </a:effectRef>
            <a:fontRef idx="minor">
              <a:schemeClr val="tx1"/>
            </a:fontRef>
          </p:style>
        </p:cxnSp>
        <p:cxnSp>
          <p:nvCxnSpPr>
            <p:cNvPr id="25" name="Straight Connector 53"/>
            <p:cNvCxnSpPr>
              <a:cxnSpLocks/>
            </p:cNvCxnSpPr>
            <p:nvPr/>
          </p:nvCxnSpPr>
          <p:spPr>
            <a:xfrm>
              <a:off x="6299126" y="4082537"/>
              <a:ext cx="5563966" cy="21266"/>
            </a:xfrm>
            <a:prstGeom prst="line">
              <a:avLst/>
            </a:prstGeom>
            <a:ln>
              <a:solidFill>
                <a:schemeClr val="bg1">
                  <a:lumMod val="20000"/>
                  <a:lumOff val="80000"/>
                </a:schemeClr>
              </a:solidFill>
              <a:headEnd type="none"/>
              <a:tailEnd type="none"/>
            </a:ln>
          </p:spPr>
          <p:style>
            <a:lnRef idx="2">
              <a:schemeClr val="dk1"/>
            </a:lnRef>
            <a:fillRef idx="0">
              <a:schemeClr val="dk1"/>
            </a:fillRef>
            <a:effectRef idx="1">
              <a:schemeClr val="dk1"/>
            </a:effectRef>
            <a:fontRef idx="minor">
              <a:schemeClr val="tx1"/>
            </a:fontRef>
          </p:style>
        </p:cxnSp>
        <p:cxnSp>
          <p:nvCxnSpPr>
            <p:cNvPr id="56" name="Straight Connector 55"/>
            <p:cNvCxnSpPr>
              <a:cxnSpLocks/>
            </p:cNvCxnSpPr>
            <p:nvPr/>
          </p:nvCxnSpPr>
          <p:spPr>
            <a:xfrm>
              <a:off x="6293945" y="5283880"/>
              <a:ext cx="5563966" cy="21266"/>
            </a:xfrm>
            <a:prstGeom prst="line">
              <a:avLst/>
            </a:prstGeom>
            <a:ln>
              <a:solidFill>
                <a:schemeClr val="bg1">
                  <a:lumMod val="20000"/>
                  <a:lumOff val="80000"/>
                </a:schemeClr>
              </a:solidFill>
              <a:headEnd type="none"/>
              <a:tailEnd type="none"/>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6389795" y="1853302"/>
            <a:ext cx="5324232" cy="822319"/>
            <a:chOff x="6264209" y="1817128"/>
            <a:chExt cx="5220309" cy="806268"/>
          </a:xfrm>
        </p:grpSpPr>
        <p:grpSp>
          <p:nvGrpSpPr>
            <p:cNvPr id="6" name="Group 5"/>
            <p:cNvGrpSpPr/>
            <p:nvPr/>
          </p:nvGrpSpPr>
          <p:grpSpPr>
            <a:xfrm>
              <a:off x="6264209" y="1817128"/>
              <a:ext cx="5220309" cy="804353"/>
              <a:chOff x="6389820" y="1853064"/>
              <a:chExt cx="5324991" cy="820482"/>
            </a:xfrm>
          </p:grpSpPr>
          <p:pic>
            <p:nvPicPr>
              <p:cNvPr id="7" name="Picture 10" descr="https://encrypted-tbn3.gstatic.com/images?q=tbn:ANd9GcQgAB8I4GUYPGAuHqEufTpFML_JWZior9mwUJP3P5Tro4I_bcL5"/>
              <p:cNvPicPr>
                <a:picLocks noChangeAspect="1" noChangeArrowheads="1"/>
              </p:cNvPicPr>
              <p:nvPr/>
            </p:nvPicPr>
            <p:blipFill>
              <a:blip r:embed="rId24" cstate="hqprint">
                <a:extLst>
                  <a:ext uri="{28A0092B-C50C-407E-A947-70E740481C1C}">
                    <a14:useLocalDpi xmlns:a14="http://schemas.microsoft.com/office/drawing/2010/main" val="0"/>
                  </a:ext>
                </a:extLst>
              </a:blip>
              <a:srcRect/>
              <a:stretch>
                <a:fillRect/>
              </a:stretch>
            </p:blipFill>
            <p:spPr bwMode="auto">
              <a:xfrm>
                <a:off x="9185767" y="2134440"/>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040676" y="2107384"/>
                <a:ext cx="748307" cy="533655"/>
              </a:xfrm>
              <a:prstGeom prst="rect">
                <a:avLst/>
              </a:prstGeom>
            </p:spPr>
          </p:pic>
          <p:grpSp>
            <p:nvGrpSpPr>
              <p:cNvPr id="9" name="Group 8"/>
              <p:cNvGrpSpPr/>
              <p:nvPr/>
            </p:nvGrpSpPr>
            <p:grpSpPr>
              <a:xfrm>
                <a:off x="11200808" y="2134440"/>
                <a:ext cx="514003" cy="539106"/>
                <a:chOff x="12020740" y="2349039"/>
                <a:chExt cx="585013" cy="613582"/>
              </a:xfrm>
            </p:grpSpPr>
            <p:pic>
              <p:nvPicPr>
                <p:cNvPr id="12" name="Picture 11"/>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a:xfrm>
                  <a:off x="12020740" y="2349039"/>
                  <a:ext cx="563133" cy="485323"/>
                </a:xfrm>
                <a:prstGeom prst="rect">
                  <a:avLst/>
                </a:prstGeom>
              </p:spPr>
            </p:pic>
            <p:pic>
              <p:nvPicPr>
                <p:cNvPr id="13" name="Picture 12"/>
                <p:cNvPicPr>
                  <a:picLocks noChangeAspect="1"/>
                </p:cNvPicPr>
                <p:nvPr/>
              </p:nvPicPr>
              <p:blipFill rotWithShape="1">
                <a:blip r:embed="rId27" cstate="print">
                  <a:extLst>
                    <a:ext uri="{28A0092B-C50C-407E-A947-70E740481C1C}">
                      <a14:useLocalDpi xmlns:a14="http://schemas.microsoft.com/office/drawing/2010/main" val="0"/>
                    </a:ext>
                  </a:extLst>
                </a:blip>
                <a:srcRect/>
                <a:stretch/>
              </p:blipFill>
              <p:spPr>
                <a:xfrm>
                  <a:off x="12042619" y="2784475"/>
                  <a:ext cx="563134" cy="178146"/>
                </a:xfrm>
                <a:prstGeom prst="rect">
                  <a:avLst/>
                </a:prstGeom>
              </p:spPr>
            </p:pic>
          </p:grpSp>
          <p:sp>
            <p:nvSpPr>
              <p:cNvPr id="32" name="TextBox 31"/>
              <p:cNvSpPr txBox="1"/>
              <p:nvPr/>
            </p:nvSpPr>
            <p:spPr>
              <a:xfrm>
                <a:off x="6389820" y="1853064"/>
                <a:ext cx="1599116" cy="266725"/>
              </a:xfrm>
              <a:prstGeom prst="rect">
                <a:avLst/>
              </a:prstGeom>
              <a:noFill/>
            </p:spPr>
            <p:txBody>
              <a:bodyPr wrap="square" rtlCol="0">
                <a:spAutoFit/>
              </a:bodyPr>
              <a:lstStyle/>
              <a:p>
                <a:pPr defTabSz="931782" eaLnBrk="0" fontAlgn="base" hangingPunct="0">
                  <a:spcBef>
                    <a:spcPct val="0"/>
                  </a:spcBef>
                  <a:spcAft>
                    <a:spcPct val="0"/>
                  </a:spcAft>
                  <a:defRPr/>
                </a:pPr>
                <a:r>
                  <a:rPr lang="en-US" sz="1099"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Applications</a:t>
                </a:r>
              </a:p>
            </p:txBody>
          </p:sp>
          <p:pic>
            <p:nvPicPr>
              <p:cNvPr id="58" name="Picture 57"/>
              <p:cNvPicPr>
                <a:picLocks noChangeAspect="1"/>
              </p:cNvPicPr>
              <p:nvPr/>
            </p:nvPicPr>
            <p:blipFill>
              <a:blip r:embed="rId28" cstate="hqprint">
                <a:extLst>
                  <a:ext uri="{28A0092B-C50C-407E-A947-70E740481C1C}">
                    <a14:useLocalDpi xmlns:a14="http://schemas.microsoft.com/office/drawing/2010/main" val="0"/>
                  </a:ext>
                </a:extLst>
              </a:blip>
              <a:stretch>
                <a:fillRect/>
              </a:stretch>
            </p:blipFill>
            <p:spPr>
              <a:xfrm>
                <a:off x="8114325" y="2139648"/>
                <a:ext cx="503971" cy="503971"/>
              </a:xfrm>
              <a:prstGeom prst="rect">
                <a:avLst/>
              </a:prstGeom>
            </p:spPr>
          </p:pic>
        </p:grpSp>
        <p:pic>
          <p:nvPicPr>
            <p:cNvPr id="26" name="Picture 2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62974" y="2144312"/>
              <a:ext cx="718459" cy="479084"/>
            </a:xfrm>
            <a:prstGeom prst="rect">
              <a:avLst/>
            </a:prstGeom>
          </p:spPr>
        </p:pic>
      </p:grpSp>
    </p:spTree>
    <p:extLst>
      <p:ext uri="{BB962C8B-B14F-4D97-AF65-F5344CB8AC3E}">
        <p14:creationId xmlns:p14="http://schemas.microsoft.com/office/powerpoint/2010/main" val="30850167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50"/>
                                        <p:tgtEl>
                                          <p:spTgt spid="5"/>
                                        </p:tgtEl>
                                      </p:cBhvr>
                                    </p:animEffect>
                                  </p:childTnLst>
                                </p:cTn>
                              </p:par>
                              <p:par>
                                <p:cTn id="17" presetID="10" presetClass="entr" presetSubtype="0" fill="hold" nodeType="withEffect">
                                  <p:stCondLst>
                                    <p:cond delay="1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par>
                                <p:cTn id="20" presetID="10" presetClass="entr" presetSubtype="0" fill="hold"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10" presetClass="entr" presetSubtype="0" fill="hold" nodeType="withEffect">
                                  <p:stCondLst>
                                    <p:cond delay="3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50"/>
                                        <p:tgtEl>
                                          <p:spTgt spid="19"/>
                                        </p:tgtEl>
                                      </p:cBhvr>
                                    </p:animEffect>
                                  </p:childTnLst>
                                </p:cTn>
                              </p:par>
                              <p:par>
                                <p:cTn id="26" presetID="10" presetClass="entr" presetSubtype="0" fill="hold" nodeType="withEffect">
                                  <p:stCondLst>
                                    <p:cond delay="4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47" name="TextBox 46"/>
          <p:cNvSpPr txBox="1"/>
          <p:nvPr/>
        </p:nvSpPr>
        <p:spPr>
          <a:xfrm>
            <a:off x="182289" y="5581870"/>
            <a:ext cx="3359215" cy="1070910"/>
          </a:xfrm>
          <a:prstGeom prst="rect">
            <a:avLst/>
          </a:prstGeom>
          <a:noFill/>
          <a:ln>
            <a:noFill/>
          </a:ln>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563">
              <a:defRPr/>
            </a:pPr>
            <a:r>
              <a:rPr lang="en-US" sz="1800"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p>
        </p:txBody>
      </p:sp>
      <p:grpSp>
        <p:nvGrpSpPr>
          <p:cNvPr id="39" name="Group 38"/>
          <p:cNvGrpSpPr/>
          <p:nvPr/>
        </p:nvGrpSpPr>
        <p:grpSpPr>
          <a:xfrm>
            <a:off x="128771" y="2869058"/>
            <a:ext cx="3748394" cy="3148953"/>
            <a:chOff x="-2087057" y="2773856"/>
            <a:chExt cx="4494162" cy="3149401"/>
          </a:xfrm>
        </p:grpSpPr>
        <p:sp>
          <p:nvSpPr>
            <p:cNvPr id="40" name="TextBox 39"/>
            <p:cNvSpPr txBox="1"/>
            <p:nvPr/>
          </p:nvSpPr>
          <p:spPr>
            <a:xfrm>
              <a:off x="-2087057" y="2773856"/>
              <a:ext cx="2847962" cy="2532092"/>
            </a:xfrm>
            <a:prstGeom prst="rect">
              <a:avLst/>
            </a:prstGeom>
            <a:noFill/>
          </p:spPr>
          <p:txBody>
            <a:bodyPr wrap="non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563">
                <a:defRPr/>
              </a:pPr>
              <a:r>
                <a:rPr lang="en-US" sz="13871" spc="-420"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38</a:t>
              </a:r>
            </a:p>
          </p:txBody>
        </p:sp>
        <p:sp>
          <p:nvSpPr>
            <p:cNvPr id="43" name="TextBox 42"/>
            <p:cNvSpPr txBox="1"/>
            <p:nvPr/>
          </p:nvSpPr>
          <p:spPr>
            <a:xfrm>
              <a:off x="-2006254" y="4543813"/>
              <a:ext cx="4413359" cy="1379444"/>
            </a:xfrm>
            <a:prstGeom prst="rect">
              <a:avLst/>
            </a:prstGeom>
            <a:noFill/>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563">
                <a:defRPr/>
              </a:pPr>
              <a:r>
                <a:rPr lang="en-US" sz="2856"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regions around the world</a:t>
              </a:r>
            </a:p>
          </p:txBody>
        </p:sp>
      </p:grpSp>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6344" y="385795"/>
            <a:ext cx="10772273" cy="6311414"/>
          </a:xfrm>
          <a:prstGeom prst="rect">
            <a:avLst/>
          </a:prstGeom>
        </p:spPr>
      </p:pic>
      <p:sp>
        <p:nvSpPr>
          <p:cNvPr id="64" name="Oval 63"/>
          <p:cNvSpPr/>
          <p:nvPr/>
        </p:nvSpPr>
        <p:spPr bwMode="auto">
          <a:xfrm>
            <a:off x="9413397" y="4276467"/>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708631" y="2864748"/>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780399" y="2318908"/>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626802" y="3217743"/>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935611" y="3380701"/>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505258" y="2134720"/>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6069096" y="2092246"/>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5010534" y="4702868"/>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544184" y="2588951"/>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313110" y="2620197"/>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407550" y="2275437"/>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3070932" y="2195791"/>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877165" y="2246646"/>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3067090" y="2905470"/>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64373" y="2609409"/>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613148" y="2401045"/>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355495" y="2789992"/>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806446" y="5277287"/>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539856" y="5566120"/>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554227" y="3193919"/>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3043121" y="2511552"/>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717220" y="3725718"/>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636541" y="2726045"/>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736257" y="2542853"/>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p:cNvSpPr/>
          <p:nvPr/>
        </p:nvSpPr>
        <p:spPr bwMode="auto">
          <a:xfrm>
            <a:off x="6001018" y="1823167"/>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6462140" y="1925093"/>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6287177" y="2261300"/>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6287177" y="1840241"/>
            <a:ext cx="286160" cy="286153"/>
          </a:xfrm>
          <a:prstGeom prst="ellipse">
            <a:avLst/>
          </a:prstGeom>
          <a:solidFill>
            <a:schemeClr val="tx1"/>
          </a:solidFill>
          <a:ln w="187325">
            <a:solidFill>
              <a:schemeClr val="tx1">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350087671"/>
      </p:ext>
    </p:extLst>
  </p:cSld>
  <p:clrMapOvr>
    <a:masterClrMapping/>
  </p:clrMapOvr>
  <mc:AlternateContent xmlns:mc="http://schemas.openxmlformats.org/markup-compatibility/2006">
    <mc:Choice xmlns:p14="http://schemas.microsoft.com/office/powerpoint/2010/main" Requires="p14">
      <p:transition spd="slow" p14:dur="1500">
        <p:push dir="r"/>
      </p:transition>
    </mc:Choice>
    <mc:Fallback>
      <p:transition spd="slow">
        <p:push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par>
                                <p:cTn id="77" presetID="10" presetClass="entr" presetSubtype="0" fill="hold" grpId="0" nodeType="withEffect">
                                  <p:stCondLst>
                                    <p:cond delay="16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16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16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500"/>
                                        <p:tgtEl>
                                          <p:spTgt spid="41"/>
                                        </p:tgtEl>
                                      </p:cBhvr>
                                    </p:animEffect>
                                  </p:childTnLst>
                                </p:cTn>
                              </p:par>
                              <p:par>
                                <p:cTn id="86" presetID="10" presetClass="entr" presetSubtype="0" fill="hold" grpId="0" nodeType="withEffect">
                                  <p:stCondLst>
                                    <p:cond delay="16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childTnLst>
                          </p:cTn>
                        </p:par>
                        <p:par>
                          <p:cTn id="89" fill="hold">
                            <p:stCondLst>
                              <p:cond delay="1050"/>
                            </p:stCondLst>
                            <p:childTnLst>
                              <p:par>
                                <p:cTn id="90" presetID="10" presetClass="entr" presetSubtype="0" fill="hold" nodeType="after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par>
                                <p:cTn id="93" presetID="10" presetClass="entr" presetSubtype="0" fill="hold" grpId="0" nodeType="withEffect">
                                  <p:stCondLst>
                                    <p:cond delay="250"/>
                                  </p:stCondLst>
                                  <p:childTnLst>
                                    <p:set>
                                      <p:cBhvr>
                                        <p:cTn id="94" dur="1" fill="hold">
                                          <p:stCondLst>
                                            <p:cond delay="0"/>
                                          </p:stCondLst>
                                        </p:cTn>
                                        <p:tgtEl>
                                          <p:spTgt spid="47"/>
                                        </p:tgtEl>
                                        <p:attrNameLst>
                                          <p:attrName>style.visibility</p:attrName>
                                        </p:attrNameLst>
                                      </p:cBhvr>
                                      <p:to>
                                        <p:strVal val="visible"/>
                                      </p:to>
                                    </p:set>
                                    <p:animEffect transition="in" filter="fade">
                                      <p:cBhvr>
                                        <p:cTn id="9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P spid="37" grpId="0" animBg="1"/>
      <p:bldP spid="38" grpId="0" animBg="1"/>
      <p:bldP spid="41" grpId="0" animBg="1"/>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aturation sat="116000"/>
                    </a14:imgEffect>
                    <a14:imgEffect>
                      <a14:brightnessContrast bright="7000" contrast="21000"/>
                    </a14:imgEffect>
                  </a14:imgLayer>
                </a14:imgProps>
              </a:ext>
              <a:ext uri="{28A0092B-C50C-407E-A947-70E740481C1C}">
                <a14:useLocalDpi xmlns:a14="http://schemas.microsoft.com/office/drawing/2010/main" val="0"/>
              </a:ext>
            </a:extLst>
          </a:blip>
          <a:srcRect l="11496" t="29351" r="6530" b="1412"/>
          <a:stretch/>
        </p:blipFill>
        <p:spPr>
          <a:xfrm>
            <a:off x="-27649" y="-6527"/>
            <a:ext cx="12491774" cy="7007581"/>
          </a:xfrm>
          <a:prstGeom prst="rect">
            <a:avLst/>
          </a:prstGeom>
        </p:spPr>
      </p:pic>
      <p:sp>
        <p:nvSpPr>
          <p:cNvPr id="3" name="Oval 2"/>
          <p:cNvSpPr/>
          <p:nvPr/>
        </p:nvSpPr>
        <p:spPr bwMode="auto">
          <a:xfrm>
            <a:off x="10483723" y="5477667"/>
            <a:ext cx="914032" cy="914032"/>
          </a:xfrm>
          <a:prstGeom prst="ellipse">
            <a:avLst/>
          </a:prstGeom>
          <a:noFill/>
          <a:ln w="76200">
            <a:solidFill>
              <a:srgbClr val="0B7D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eaLnBrk="0" fontAlgn="base" hangingPunct="0">
              <a:lnSpc>
                <a:spcPct val="90000"/>
              </a:lnSpc>
              <a:spcBef>
                <a:spcPct val="0"/>
              </a:spcBef>
              <a:spcAft>
                <a:spcPct val="0"/>
              </a:spcAft>
              <a:defRPr/>
            </a:pPr>
            <a:endParaRPr lang="en-US" sz="23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Oval 3"/>
          <p:cNvSpPr/>
          <p:nvPr/>
        </p:nvSpPr>
        <p:spPr bwMode="auto">
          <a:xfrm>
            <a:off x="10284428" y="5278372"/>
            <a:ext cx="1312622" cy="1312622"/>
          </a:xfrm>
          <a:prstGeom prst="ellipse">
            <a:avLst/>
          </a:prstGeom>
          <a:noFill/>
          <a:ln w="381000">
            <a:solidFill>
              <a:schemeClr val="tx1">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eaLnBrk="0" fontAlgn="base" hangingPunct="0">
              <a:lnSpc>
                <a:spcPct val="90000"/>
              </a:lnSpc>
              <a:spcBef>
                <a:spcPct val="0"/>
              </a:spcBef>
              <a:spcAft>
                <a:spcPct val="0"/>
              </a:spcAft>
              <a:defRPr/>
            </a:pPr>
            <a:endParaRPr lang="en-US" sz="239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5252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1" presetClass="entr" presetSubtype="1"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502"/>
                    </a14:imgEffect>
                    <a14:imgEffect>
                      <a14:saturation sat="107000"/>
                    </a14:imgEffect>
                    <a14:imgEffect>
                      <a14:brightnessContrast bright="-5000" contrast="10000"/>
                    </a14:imgEffect>
                  </a14:imgLayer>
                </a14:imgProps>
              </a:ext>
              <a:ext uri="{28A0092B-C50C-407E-A947-70E740481C1C}">
                <a14:useLocalDpi xmlns:a14="http://schemas.microsoft.com/office/drawing/2010/main" val="0"/>
              </a:ext>
            </a:extLst>
          </a:blip>
          <a:srcRect t="11000" b="4658"/>
          <a:stretch/>
        </p:blipFill>
        <p:spPr>
          <a:xfrm>
            <a:off x="2503" y="-6529"/>
            <a:ext cx="12509477" cy="7007581"/>
          </a:xfrm>
          <a:prstGeom prst="rect">
            <a:avLst/>
          </a:prstGeom>
        </p:spPr>
      </p:pic>
      <p:pic>
        <p:nvPicPr>
          <p:cNvPr id="5" name="Picture 4"/>
          <p:cNvPicPr>
            <a:picLocks noChangeAspect="1"/>
          </p:cNvPicPr>
          <p:nvPr/>
        </p:nvPicPr>
        <p:blipFill>
          <a:blip r:embed="rId4"/>
          <a:stretch>
            <a:fillRect/>
          </a:stretch>
        </p:blipFill>
        <p:spPr>
          <a:xfrm>
            <a:off x="2028922" y="1288352"/>
            <a:ext cx="10815300" cy="5287889"/>
          </a:xfrm>
          <a:prstGeom prst="rect">
            <a:avLst/>
          </a:prstGeom>
        </p:spPr>
      </p:pic>
    </p:spTree>
    <p:extLst>
      <p:ext uri="{BB962C8B-B14F-4D97-AF65-F5344CB8AC3E}">
        <p14:creationId xmlns:p14="http://schemas.microsoft.com/office/powerpoint/2010/main" val="18453437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31" name="Title 1"/>
          <p:cNvSpPr txBox="1">
            <a:spLocks/>
          </p:cNvSpPr>
          <p:nvPr/>
        </p:nvSpPr>
        <p:spPr>
          <a:xfrm>
            <a:off x="705209" y="2902824"/>
            <a:ext cx="3086414" cy="1508651"/>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defTabSz="931684">
              <a:defRPr/>
            </a:pPr>
            <a:r>
              <a:rPr lang="en-US" sz="4488" spc="0" dirty="0">
                <a:solidFill>
                  <a:srgbClr val="FFFFFF"/>
                </a:solidFill>
                <a:latin typeface="Segoe UI Semilight" panose="020B0402040204020203" pitchFamily="34" charset="0"/>
                <a:cs typeface="Segoe UI Semilight" panose="020B0402040204020203" pitchFamily="34" charset="0"/>
              </a:rPr>
              <a:t>Microsoft Azure</a:t>
            </a:r>
          </a:p>
        </p:txBody>
      </p:sp>
      <p:grpSp>
        <p:nvGrpSpPr>
          <p:cNvPr id="4" name="Group 3"/>
          <p:cNvGrpSpPr/>
          <p:nvPr/>
        </p:nvGrpSpPr>
        <p:grpSpPr>
          <a:xfrm>
            <a:off x="3686671" y="947404"/>
            <a:ext cx="8046502" cy="5107034"/>
            <a:chOff x="3933161" y="1211941"/>
            <a:chExt cx="7889444" cy="5007351"/>
          </a:xfrm>
        </p:grpSpPr>
        <p:sp>
          <p:nvSpPr>
            <p:cNvPr id="30" name="Rectangle 4"/>
            <p:cNvSpPr/>
            <p:nvPr/>
          </p:nvSpPr>
          <p:spPr bwMode="auto">
            <a:xfrm>
              <a:off x="3934373" y="1211943"/>
              <a:ext cx="7266198" cy="3727686"/>
            </a:xfrm>
            <a:prstGeom prst="rect">
              <a:avLst/>
            </a:prstGeom>
            <a:solidFill>
              <a:srgbClr val="EAEAEA"/>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kern="0" dirty="0">
                <a:solidFill>
                  <a:srgbClr val="FFFFFF"/>
                </a:solidFill>
                <a:latin typeface="Segoe UI"/>
              </a:endParaRPr>
            </a:p>
          </p:txBody>
        </p:sp>
        <p:grpSp>
          <p:nvGrpSpPr>
            <p:cNvPr id="32" name="Group 5"/>
            <p:cNvGrpSpPr/>
            <p:nvPr/>
          </p:nvGrpSpPr>
          <p:grpSpPr>
            <a:xfrm>
              <a:off x="3933161" y="4939628"/>
              <a:ext cx="7376019" cy="1279664"/>
              <a:chOff x="3767155" y="5133458"/>
              <a:chExt cx="7523920" cy="1305323"/>
            </a:xfrm>
          </p:grpSpPr>
          <p:sp>
            <p:nvSpPr>
              <p:cNvPr id="42" name="Rectangle 13"/>
              <p:cNvSpPr/>
              <p:nvPr/>
            </p:nvSpPr>
            <p:spPr bwMode="auto">
              <a:xfrm>
                <a:off x="3767155" y="5133458"/>
                <a:ext cx="7413131" cy="1305323"/>
              </a:xfrm>
              <a:prstGeom prst="rect">
                <a:avLst/>
              </a:prstGeom>
              <a:solidFill>
                <a:schemeClr val="accent4">
                  <a:lumMod val="75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endParaRPr lang="en-US" kern="0" dirty="0">
                  <a:solidFill>
                    <a:srgbClr val="FFFFFF"/>
                  </a:solidFill>
                  <a:latin typeface="Segoe UI"/>
                </a:endParaRPr>
              </a:p>
            </p:txBody>
          </p:sp>
          <p:sp>
            <p:nvSpPr>
              <p:cNvPr id="43" name="Rectangle 14"/>
              <p:cNvSpPr/>
              <p:nvPr/>
            </p:nvSpPr>
            <p:spPr bwMode="auto">
              <a:xfrm>
                <a:off x="3848670" y="5221846"/>
                <a:ext cx="6256363" cy="44617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2040" kern="0" dirty="0">
                    <a:solidFill>
                      <a:srgbClr val="00B0F0"/>
                    </a:solidFill>
                    <a:latin typeface="Segoe UI Semibold" panose="020B0702040204020203" pitchFamily="34" charset="0"/>
                    <a:ea typeface="Segoe UI" pitchFamily="34" charset="0"/>
                    <a:cs typeface="Segoe UI Semibold" panose="020B0702040204020203" pitchFamily="34" charset="0"/>
                  </a:rPr>
                  <a:t>Core infrastructure</a:t>
                </a:r>
              </a:p>
            </p:txBody>
          </p:sp>
          <p:sp>
            <p:nvSpPr>
              <p:cNvPr id="44" name="Rectangle 15"/>
              <p:cNvSpPr/>
              <p:nvPr/>
            </p:nvSpPr>
            <p:spPr bwMode="auto">
              <a:xfrm>
                <a:off x="3862123" y="5511043"/>
                <a:ext cx="7428952" cy="6861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836" kern="0" dirty="0">
                    <a:solidFill>
                      <a:srgbClr val="FFFFFF"/>
                    </a:solidFill>
                    <a:latin typeface="Segoe UI Semibold" panose="020B0702040204020203" pitchFamily="34" charset="0"/>
                    <a:ea typeface="Segoe UI" pitchFamily="34" charset="0"/>
                    <a:cs typeface="Segoe UI Semibold" panose="020B0702040204020203" pitchFamily="34" charset="0"/>
                  </a:rPr>
                  <a:t>Compute   Storage   Networking   Security</a:t>
                </a:r>
              </a:p>
            </p:txBody>
          </p:sp>
        </p:grpSp>
        <p:sp>
          <p:nvSpPr>
            <p:cNvPr id="33" name="Rectangle 6"/>
            <p:cNvSpPr/>
            <p:nvPr/>
          </p:nvSpPr>
          <p:spPr bwMode="auto">
            <a:xfrm>
              <a:off x="4013074" y="1497057"/>
              <a:ext cx="6133377" cy="3984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2040" kern="0" dirty="0">
                  <a:gradFill>
                    <a:gsLst>
                      <a:gs pos="92000">
                        <a:srgbClr val="0078D7"/>
                      </a:gs>
                      <a:gs pos="1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sp>
          <p:nvSpPr>
            <p:cNvPr id="34" name="Rectangle 7"/>
            <p:cNvSpPr/>
            <p:nvPr/>
          </p:nvSpPr>
          <p:spPr bwMode="auto">
            <a:xfrm>
              <a:off x="4033520" y="1955514"/>
              <a:ext cx="3354423" cy="25505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200000"/>
                </a:lnSpc>
                <a:spcBef>
                  <a:spcPct val="0"/>
                </a:spcBef>
                <a:spcAft>
                  <a:spcPct val="0"/>
                </a:spcAft>
                <a:defRPr/>
              </a:pPr>
              <a:r>
                <a:rPr lang="en-US" sz="1836"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Web + Mobile</a:t>
              </a:r>
              <a:br>
                <a:rPr lang="en-US" sz="1836"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br>
              <a:r>
                <a:rPr lang="en-US" sz="1836"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Internet of Things</a:t>
              </a:r>
            </a:p>
            <a:p>
              <a:pPr defTabSz="932114" fontAlgn="base">
                <a:lnSpc>
                  <a:spcPct val="200000"/>
                </a:lnSpc>
                <a:spcBef>
                  <a:spcPct val="0"/>
                </a:spcBef>
                <a:spcAft>
                  <a:spcPct val="0"/>
                </a:spcAft>
                <a:defRPr/>
              </a:pPr>
              <a:r>
                <a:rPr lang="en-US" sz="1836"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Microservices</a:t>
              </a:r>
            </a:p>
            <a:p>
              <a:pPr defTabSz="932114" fontAlgn="base">
                <a:lnSpc>
                  <a:spcPct val="200000"/>
                </a:lnSpc>
                <a:spcBef>
                  <a:spcPct val="0"/>
                </a:spcBef>
                <a:spcAft>
                  <a:spcPct val="0"/>
                </a:spcAft>
                <a:defRPr/>
              </a:pPr>
              <a:r>
                <a:rPr lang="en-US" sz="1836"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Data + Analytics</a:t>
              </a:r>
            </a:p>
          </p:txBody>
        </p:sp>
        <p:sp>
          <p:nvSpPr>
            <p:cNvPr id="35" name="Rectangle 8"/>
            <p:cNvSpPr/>
            <p:nvPr/>
          </p:nvSpPr>
          <p:spPr bwMode="auto">
            <a:xfrm>
              <a:off x="7531898" y="1955514"/>
              <a:ext cx="3354423" cy="25505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114" fontAlgn="base">
                <a:lnSpc>
                  <a:spcPct val="200000"/>
                </a:lnSpc>
                <a:spcBef>
                  <a:spcPct val="0"/>
                </a:spcBef>
                <a:spcAft>
                  <a:spcPct val="0"/>
                </a:spcAft>
                <a:defRPr/>
              </a:pPr>
              <a:r>
                <a:rPr lang="en-US" sz="1836"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Identity Management</a:t>
              </a:r>
            </a:p>
            <a:p>
              <a:pPr defTabSz="932114" fontAlgn="base">
                <a:lnSpc>
                  <a:spcPct val="200000"/>
                </a:lnSpc>
                <a:spcBef>
                  <a:spcPct val="0"/>
                </a:spcBef>
                <a:spcAft>
                  <a:spcPct val="0"/>
                </a:spcAft>
                <a:defRPr/>
              </a:pPr>
              <a:r>
                <a:rPr lang="en-US" sz="1836"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Media Streaming</a:t>
              </a:r>
            </a:p>
            <a:p>
              <a:pPr defTabSz="932114" fontAlgn="base">
                <a:lnSpc>
                  <a:spcPct val="200000"/>
                </a:lnSpc>
                <a:spcBef>
                  <a:spcPct val="0"/>
                </a:spcBef>
                <a:spcAft>
                  <a:spcPct val="0"/>
                </a:spcAft>
                <a:defRPr/>
              </a:pPr>
              <a:r>
                <a:rPr lang="en-US" sz="1836"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High Performance Compute</a:t>
              </a:r>
            </a:p>
            <a:p>
              <a:pPr defTabSz="932114" fontAlgn="base">
                <a:lnSpc>
                  <a:spcPct val="200000"/>
                </a:lnSpc>
                <a:spcBef>
                  <a:spcPct val="0"/>
                </a:spcBef>
                <a:spcAft>
                  <a:spcPct val="0"/>
                </a:spcAft>
                <a:defRPr/>
              </a:pPr>
              <a:r>
                <a:rPr lang="en-US" sz="1836" kern="0" dirty="0">
                  <a:solidFill>
                    <a:srgbClr val="505050">
                      <a:lumMod val="75000"/>
                    </a:srgbClr>
                  </a:solidFill>
                  <a:latin typeface="Segoe UI Semibold" panose="020B0702040204020203" pitchFamily="34" charset="0"/>
                  <a:ea typeface="Segoe UI" pitchFamily="34" charset="0"/>
                  <a:cs typeface="Segoe UI Semibold" panose="020B0702040204020203" pitchFamily="34" charset="0"/>
                </a:rPr>
                <a:t>Cognitive Services</a:t>
              </a:r>
            </a:p>
          </p:txBody>
        </p:sp>
        <p:sp>
          <p:nvSpPr>
            <p:cNvPr id="2" name="Rectangle 1"/>
            <p:cNvSpPr/>
            <p:nvPr/>
          </p:nvSpPr>
          <p:spPr bwMode="auto">
            <a:xfrm rot="16200000">
              <a:off x="9007910" y="3404595"/>
              <a:ext cx="5007350" cy="622041"/>
            </a:xfrm>
            <a:prstGeom prst="rect">
              <a:avLst/>
            </a:prstGeom>
            <a:solidFill>
              <a:srgbClr val="4EB1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p:txBody>
        </p:sp>
      </p:grpSp>
    </p:spTree>
    <p:extLst>
      <p:ext uri="{BB962C8B-B14F-4D97-AF65-F5344CB8AC3E}">
        <p14:creationId xmlns:p14="http://schemas.microsoft.com/office/powerpoint/2010/main" val="21265712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147381" y="1578252"/>
            <a:ext cx="4175194" cy="3521882"/>
          </a:xfrm>
        </p:spPr>
        <p:txBody>
          <a:bodyPr anchor="ctr"/>
          <a:lstStyle/>
          <a:p>
            <a:pPr>
              <a:lnSpc>
                <a:spcPct val="150000"/>
              </a:lnSpc>
            </a:pPr>
            <a:r>
              <a:rPr lang="en-US" sz="4896" dirty="0">
                <a:solidFill>
                  <a:schemeClr val="bg1"/>
                </a:solidFill>
                <a:latin typeface="Segoe UI Semilight" panose="020B0402040204020203" pitchFamily="34" charset="0"/>
                <a:cs typeface="Segoe UI Semilight" panose="020B0402040204020203" pitchFamily="34" charset="0"/>
              </a:rPr>
              <a:t>Any developer</a:t>
            </a:r>
            <a:br>
              <a:rPr lang="en-US" sz="4896" dirty="0">
                <a:solidFill>
                  <a:schemeClr val="bg1"/>
                </a:solidFill>
                <a:latin typeface="Segoe UI Semilight" panose="020B0402040204020203" pitchFamily="34" charset="0"/>
                <a:cs typeface="Segoe UI Semilight" panose="020B0402040204020203" pitchFamily="34" charset="0"/>
              </a:rPr>
            </a:br>
            <a:r>
              <a:rPr lang="en-US" sz="4896" dirty="0">
                <a:solidFill>
                  <a:schemeClr val="bg1"/>
                </a:solidFill>
                <a:latin typeface="Segoe UI Semilight" panose="020B0402040204020203" pitchFamily="34" charset="0"/>
                <a:cs typeface="Segoe UI Semilight" panose="020B0402040204020203" pitchFamily="34" charset="0"/>
              </a:rPr>
              <a:t>Any app</a:t>
            </a:r>
            <a:br>
              <a:rPr lang="en-US" sz="4896" dirty="0">
                <a:solidFill>
                  <a:schemeClr val="bg1"/>
                </a:solidFill>
                <a:latin typeface="Segoe UI Semilight" panose="020B0402040204020203" pitchFamily="34" charset="0"/>
                <a:cs typeface="Segoe UI Semilight" panose="020B0402040204020203" pitchFamily="34" charset="0"/>
              </a:rPr>
            </a:br>
            <a:r>
              <a:rPr lang="en-US" sz="4896" dirty="0">
                <a:solidFill>
                  <a:schemeClr val="bg1"/>
                </a:solidFill>
                <a:latin typeface="Segoe UI Semilight" panose="020B0402040204020203" pitchFamily="34" charset="0"/>
                <a:cs typeface="Segoe UI Semilight" panose="020B0402040204020203" pitchFamily="34" charset="0"/>
              </a:rPr>
              <a:t>Any platform</a:t>
            </a:r>
          </a:p>
        </p:txBody>
      </p:sp>
    </p:spTree>
    <p:extLst>
      <p:ext uri="{BB962C8B-B14F-4D97-AF65-F5344CB8AC3E}">
        <p14:creationId xmlns:p14="http://schemas.microsoft.com/office/powerpoint/2010/main" val="7820888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ctangle 46"/>
          <p:cNvSpPr/>
          <p:nvPr/>
        </p:nvSpPr>
        <p:spPr bwMode="auto">
          <a:xfrm>
            <a:off x="883" y="496"/>
            <a:ext cx="12434711" cy="158778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p:cNvGrpSpPr/>
          <p:nvPr/>
        </p:nvGrpSpPr>
        <p:grpSpPr>
          <a:xfrm>
            <a:off x="8247918" y="1668717"/>
            <a:ext cx="3931363" cy="5028457"/>
            <a:chOff x="8248206" y="1668457"/>
            <a:chExt cx="3931920" cy="5029170"/>
          </a:xfrm>
        </p:grpSpPr>
        <p:sp>
          <p:nvSpPr>
            <p:cNvPr id="10" name="Rectangle 9"/>
            <p:cNvSpPr/>
            <p:nvPr/>
          </p:nvSpPr>
          <p:spPr bwMode="auto">
            <a:xfrm>
              <a:off x="8248206"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pPr>
              <a:r>
                <a:rPr lang="en-US" sz="2800" b="1" spc="-30"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Azure </a:t>
              </a:r>
              <a:br>
                <a:rPr lang="en-US" sz="2800" b="1" spc="-30"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2800" b="1" spc="-30"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Marketplace</a:t>
              </a:r>
            </a:p>
          </p:txBody>
        </p:sp>
        <p:grpSp>
          <p:nvGrpSpPr>
            <p:cNvPr id="34" name="Group 33"/>
            <p:cNvGrpSpPr/>
            <p:nvPr/>
          </p:nvGrpSpPr>
          <p:grpSpPr>
            <a:xfrm>
              <a:off x="8690413" y="3446121"/>
              <a:ext cx="3047507" cy="2030554"/>
              <a:chOff x="4426824" y="1869032"/>
              <a:chExt cx="3324602" cy="2215183"/>
            </a:xfrm>
          </p:grpSpPr>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b="3265"/>
              <a:stretch/>
            </p:blipFill>
            <p:spPr>
              <a:xfrm>
                <a:off x="4604301" y="2063712"/>
                <a:ext cx="2973004" cy="1710856"/>
              </a:xfrm>
              <a:prstGeom prst="rect">
                <a:avLst/>
              </a:prstGeom>
            </p:spPr>
          </p:pic>
          <p:sp>
            <p:nvSpPr>
              <p:cNvPr id="24" name="Oval 12"/>
              <p:cNvSpPr>
                <a:spLocks noChangeArrowheads="1"/>
              </p:cNvSpPr>
              <p:nvPr/>
            </p:nvSpPr>
            <p:spPr bwMode="auto">
              <a:xfrm flipH="1">
                <a:off x="6059897" y="1975607"/>
                <a:ext cx="60890" cy="60890"/>
              </a:xfrm>
              <a:prstGeom prst="ellipse">
                <a:avLst/>
              </a:prstGeom>
              <a:noFill/>
              <a:ln w="7938" cap="flat">
                <a:solidFill>
                  <a:srgbClr val="BCBE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597"/>
                <a:endParaRPr lang="en-US" sz="1873">
                  <a:gradFill>
                    <a:gsLst>
                      <a:gs pos="83772">
                        <a:srgbClr val="505050"/>
                      </a:gs>
                      <a:gs pos="42857">
                        <a:srgbClr val="505050"/>
                      </a:gs>
                    </a:gsLst>
                    <a:lin ang="5400000" scaled="0"/>
                  </a:gradFill>
                  <a:latin typeface="Segoe UI Light"/>
                </a:endParaRPr>
              </a:p>
            </p:txBody>
          </p:sp>
          <p:sp>
            <p:nvSpPr>
              <p:cNvPr id="32" name="Freeform 31"/>
              <p:cNvSpPr>
                <a:spLocks/>
              </p:cNvSpPr>
              <p:nvPr/>
            </p:nvSpPr>
            <p:spPr bwMode="auto">
              <a:xfrm flipH="1">
                <a:off x="4426824" y="1869032"/>
                <a:ext cx="3324602" cy="2215183"/>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3247" tIns="46623" rIns="93247" bIns="46623" numCol="1" anchor="t" anchorCtr="0" compatLnSpc="1">
                <a:prstTxWarp prst="textNoShape">
                  <a:avLst/>
                </a:prstTxWarp>
                <a:noAutofit/>
              </a:bodyPr>
              <a:lstStyle/>
              <a:p>
                <a:pPr defTabSz="932597"/>
                <a:endParaRPr lang="en-US" sz="1873">
                  <a:gradFill>
                    <a:gsLst>
                      <a:gs pos="83772">
                        <a:srgbClr val="505050"/>
                      </a:gs>
                      <a:gs pos="42857">
                        <a:srgbClr val="505050"/>
                      </a:gs>
                    </a:gsLst>
                    <a:lin ang="5400000" scaled="0"/>
                  </a:gradFill>
                  <a:latin typeface="Segoe UI Light"/>
                </a:endParaRPr>
              </a:p>
            </p:txBody>
          </p:sp>
        </p:grpSp>
      </p:grpSp>
      <p:grpSp>
        <p:nvGrpSpPr>
          <p:cNvPr id="5" name="Group 4"/>
          <p:cNvGrpSpPr/>
          <p:nvPr/>
        </p:nvGrpSpPr>
        <p:grpSpPr>
          <a:xfrm>
            <a:off x="4261700" y="1668717"/>
            <a:ext cx="3931363" cy="5028457"/>
            <a:chOff x="4261422" y="1668457"/>
            <a:chExt cx="3931920" cy="5029170"/>
          </a:xfrm>
        </p:grpSpPr>
        <p:sp>
          <p:nvSpPr>
            <p:cNvPr id="11" name="Rectangle 10"/>
            <p:cNvSpPr/>
            <p:nvPr/>
          </p:nvSpPr>
          <p:spPr bwMode="auto">
            <a:xfrm>
              <a:off x="4261422" y="1668457"/>
              <a:ext cx="3931920" cy="502917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pPr>
              <a:r>
                <a:rPr lang="en-US" sz="2800" b="1" spc="-30"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Azure </a:t>
              </a:r>
            </a:p>
            <a:p>
              <a:pPr defTabSz="932597">
                <a:lnSpc>
                  <a:spcPct val="90000"/>
                </a:lnSpc>
              </a:pPr>
              <a:r>
                <a:rPr lang="en-US" sz="2800" b="1" spc="-30"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Internet of Things</a:t>
              </a:r>
            </a:p>
          </p:txBody>
        </p:sp>
        <p:grpSp>
          <p:nvGrpSpPr>
            <p:cNvPr id="8" name="Group 7"/>
            <p:cNvGrpSpPr>
              <a:grpSpLocks noChangeAspect="1"/>
            </p:cNvGrpSpPr>
            <p:nvPr/>
          </p:nvGrpSpPr>
          <p:grpSpPr>
            <a:xfrm>
              <a:off x="4703629" y="3446121"/>
              <a:ext cx="3047507" cy="2030554"/>
              <a:chOff x="4249249" y="2654326"/>
              <a:chExt cx="3698678" cy="2464429"/>
            </a:xfrm>
          </p:grpSpPr>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b="27194"/>
              <a:stretch/>
            </p:blipFill>
            <p:spPr>
              <a:xfrm>
                <a:off x="4446489" y="2868985"/>
                <a:ext cx="3329860" cy="1871093"/>
              </a:xfrm>
              <a:prstGeom prst="rect">
                <a:avLst/>
              </a:prstGeom>
            </p:spPr>
          </p:pic>
          <p:sp>
            <p:nvSpPr>
              <p:cNvPr id="39" name="Freeform 38"/>
              <p:cNvSpPr>
                <a:spLocks/>
              </p:cNvSpPr>
              <p:nvPr/>
            </p:nvSpPr>
            <p:spPr bwMode="auto">
              <a:xfrm flipH="1">
                <a:off x="4249249" y="2654326"/>
                <a:ext cx="3698678" cy="2464429"/>
              </a:xfrm>
              <a:custGeom>
                <a:avLst/>
                <a:gdLst>
                  <a:gd name="connsiteX0" fmla="*/ 3144928 w 3324602"/>
                  <a:gd name="connsiteY0" fmla="*/ 192735 h 2215183"/>
                  <a:gd name="connsiteX1" fmla="*/ 3144928 w 3324602"/>
                  <a:gd name="connsiteY1" fmla="*/ 1868111 h 2215183"/>
                  <a:gd name="connsiteX2" fmla="*/ 179673 w 3324602"/>
                  <a:gd name="connsiteY2" fmla="*/ 1868111 h 2215183"/>
                  <a:gd name="connsiteX3" fmla="*/ 179673 w 3324602"/>
                  <a:gd name="connsiteY3" fmla="*/ 192735 h 2215183"/>
                  <a:gd name="connsiteX4" fmla="*/ 3191157 w 3324602"/>
                  <a:gd name="connsiteY4" fmla="*/ 0 h 2215183"/>
                  <a:gd name="connsiteX5" fmla="*/ 133446 w 3324602"/>
                  <a:gd name="connsiteY5" fmla="*/ 0 h 2215183"/>
                  <a:gd name="connsiteX6" fmla="*/ 0 w 3324602"/>
                  <a:gd name="connsiteY6" fmla="*/ 133207 h 2215183"/>
                  <a:gd name="connsiteX7" fmla="*/ 0 w 3324602"/>
                  <a:gd name="connsiteY7" fmla="*/ 2080332 h 2215183"/>
                  <a:gd name="connsiteX8" fmla="*/ 133446 w 3324602"/>
                  <a:gd name="connsiteY8" fmla="*/ 2215183 h 2215183"/>
                  <a:gd name="connsiteX9" fmla="*/ 3191157 w 3324602"/>
                  <a:gd name="connsiteY9" fmla="*/ 2215183 h 2215183"/>
                  <a:gd name="connsiteX10" fmla="*/ 3324602 w 3324602"/>
                  <a:gd name="connsiteY10" fmla="*/ 2080332 h 2215183"/>
                  <a:gd name="connsiteX11" fmla="*/ 3324602 w 3324602"/>
                  <a:gd name="connsiteY11" fmla="*/ 133207 h 2215183"/>
                  <a:gd name="connsiteX12" fmla="*/ 3191157 w 3324602"/>
                  <a:gd name="connsiteY12" fmla="*/ 0 h 221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24602" h="2215183">
                    <a:moveTo>
                      <a:pt x="3144928" y="192735"/>
                    </a:moveTo>
                    <a:lnTo>
                      <a:pt x="3144928" y="1868111"/>
                    </a:lnTo>
                    <a:lnTo>
                      <a:pt x="179673" y="1868111"/>
                    </a:lnTo>
                    <a:lnTo>
                      <a:pt x="179673" y="192735"/>
                    </a:lnTo>
                    <a:close/>
                    <a:moveTo>
                      <a:pt x="3191157" y="0"/>
                    </a:moveTo>
                    <a:cubicBezTo>
                      <a:pt x="133446" y="0"/>
                      <a:pt x="133446" y="0"/>
                      <a:pt x="133446" y="0"/>
                    </a:cubicBezTo>
                    <a:cubicBezTo>
                      <a:pt x="59309" y="0"/>
                      <a:pt x="0" y="59203"/>
                      <a:pt x="0" y="133207"/>
                    </a:cubicBezTo>
                    <a:cubicBezTo>
                      <a:pt x="0" y="2080332"/>
                      <a:pt x="0" y="2080332"/>
                      <a:pt x="0" y="2080332"/>
                    </a:cubicBezTo>
                    <a:cubicBezTo>
                      <a:pt x="0" y="2154335"/>
                      <a:pt x="59309" y="2215183"/>
                      <a:pt x="133446" y="2215183"/>
                    </a:cubicBezTo>
                    <a:cubicBezTo>
                      <a:pt x="3191157" y="2215183"/>
                      <a:pt x="3191157" y="2215183"/>
                      <a:pt x="3191157" y="2215183"/>
                    </a:cubicBezTo>
                    <a:cubicBezTo>
                      <a:pt x="3265293" y="2215183"/>
                      <a:pt x="3324602" y="2154335"/>
                      <a:pt x="3324602" y="2080332"/>
                    </a:cubicBezTo>
                    <a:cubicBezTo>
                      <a:pt x="3324602" y="133207"/>
                      <a:pt x="3324602" y="133207"/>
                      <a:pt x="3324602" y="133207"/>
                    </a:cubicBezTo>
                    <a:cubicBezTo>
                      <a:pt x="3324602" y="59203"/>
                      <a:pt x="3265293" y="0"/>
                      <a:pt x="3191157" y="0"/>
                    </a:cubicBezTo>
                    <a:close/>
                  </a:path>
                </a:pathLst>
              </a:custGeom>
              <a:solidFill>
                <a:schemeClr val="tx1"/>
              </a:solidFill>
              <a:ln w="12700" cap="flat">
                <a:noFill/>
                <a:prstDash val="solid"/>
                <a:miter lim="800000"/>
                <a:headEnd/>
                <a:tailEnd/>
              </a:ln>
              <a:extLst/>
            </p:spPr>
            <p:txBody>
              <a:bodyPr vert="horz" wrap="square" lIns="93247" tIns="46623" rIns="93247" bIns="46623" numCol="1" anchor="t" anchorCtr="0" compatLnSpc="1">
                <a:prstTxWarp prst="textNoShape">
                  <a:avLst/>
                </a:prstTxWarp>
                <a:noAutofit/>
              </a:bodyPr>
              <a:lstStyle/>
              <a:p>
                <a:pPr defTabSz="932597"/>
                <a:endParaRPr lang="en-US" sz="1873">
                  <a:gradFill>
                    <a:gsLst>
                      <a:gs pos="83772">
                        <a:srgbClr val="505050"/>
                      </a:gs>
                      <a:gs pos="42857">
                        <a:srgbClr val="505050"/>
                      </a:gs>
                    </a:gsLst>
                    <a:lin ang="5400000" scaled="0"/>
                  </a:gradFill>
                  <a:latin typeface="Segoe UI Light"/>
                </a:endParaRPr>
              </a:p>
            </p:txBody>
          </p:sp>
        </p:grpSp>
      </p:grpSp>
      <p:sp>
        <p:nvSpPr>
          <p:cNvPr id="2" name="Title 1"/>
          <p:cNvSpPr>
            <a:spLocks noGrp="1"/>
          </p:cNvSpPr>
          <p:nvPr>
            <p:ph type="title"/>
          </p:nvPr>
        </p:nvSpPr>
        <p:spPr>
          <a:xfrm>
            <a:off x="275482" y="295731"/>
            <a:ext cx="11887878" cy="917444"/>
          </a:xfrm>
        </p:spPr>
        <p:txBody>
          <a:bodyPr/>
          <a:lstStyle/>
          <a:p>
            <a:r>
              <a:rPr lang="en-US" dirty="0">
                <a:gradFill>
                  <a:gsLst>
                    <a:gs pos="1250">
                      <a:schemeClr val="bg1"/>
                    </a:gs>
                    <a:gs pos="100000">
                      <a:schemeClr val="bg1"/>
                    </a:gs>
                  </a:gsLst>
                  <a:lin ang="5400000" scaled="0"/>
                </a:gradFill>
              </a:rPr>
              <a:t>Build apps faster and easier</a:t>
            </a:r>
          </a:p>
        </p:txBody>
      </p:sp>
      <p:grpSp>
        <p:nvGrpSpPr>
          <p:cNvPr id="14" name="Group 13"/>
          <p:cNvGrpSpPr/>
          <p:nvPr/>
        </p:nvGrpSpPr>
        <p:grpSpPr>
          <a:xfrm>
            <a:off x="-114711" y="4777226"/>
            <a:ext cx="5108955" cy="1919947"/>
            <a:chOff x="-115609" y="4777408"/>
            <a:chExt cx="5109680" cy="1920219"/>
          </a:xfrm>
        </p:grpSpPr>
        <p:sp>
          <p:nvSpPr>
            <p:cNvPr id="140" name="Rectangle 139"/>
            <p:cNvSpPr/>
            <p:nvPr/>
          </p:nvSpPr>
          <p:spPr bwMode="auto">
            <a:xfrm>
              <a:off x="274636" y="4777408"/>
              <a:ext cx="3931920" cy="1920219"/>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pPr>
              <a:r>
                <a:rPr lang="en-US" sz="2800" b="1" spc="-30"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Build on IaaS</a:t>
              </a:r>
            </a:p>
          </p:txBody>
        </p:sp>
        <p:sp>
          <p:nvSpPr>
            <p:cNvPr id="116" name="TextBox 115"/>
            <p:cNvSpPr txBox="1"/>
            <p:nvPr/>
          </p:nvSpPr>
          <p:spPr>
            <a:xfrm>
              <a:off x="721531" y="5863708"/>
              <a:ext cx="2377478" cy="747289"/>
            </a:xfrm>
            <a:prstGeom prst="rect">
              <a:avLst/>
            </a:prstGeom>
            <a:noFill/>
          </p:spPr>
          <p:txBody>
            <a:bodyPr wrap="square" lIns="639989" tIns="146283" rIns="182854" bIns="146283" rtlCol="0">
              <a:spAutoFit/>
            </a:bodyPr>
            <a:lstStyle/>
            <a:p>
              <a:pPr algn="ctr" defTabSz="932597">
                <a:lnSpc>
                  <a:spcPct val="90000"/>
                </a:lnSpc>
                <a:spcBef>
                  <a:spcPts val="1800"/>
                </a:spcBef>
              </a:pPr>
              <a: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Virtual </a:t>
              </a:r>
              <a:b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machines</a:t>
              </a:r>
            </a:p>
          </p:txBody>
        </p:sp>
        <p:sp>
          <p:nvSpPr>
            <p:cNvPr id="128" name="Freeform 30"/>
            <p:cNvSpPr>
              <a:spLocks noChangeAspect="1" noEditPoints="1"/>
            </p:cNvSpPr>
            <p:nvPr/>
          </p:nvSpPr>
          <p:spPr bwMode="auto">
            <a:xfrm>
              <a:off x="1959336" y="5610535"/>
              <a:ext cx="376411" cy="21176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83772">
                      <a:srgbClr val="505050"/>
                    </a:gs>
                    <a:gs pos="42857">
                      <a:srgbClr val="505050"/>
                    </a:gs>
                  </a:gsLst>
                  <a:lin ang="5400000" scaled="0"/>
                </a:gradFill>
                <a:latin typeface="Segoe UI"/>
              </a:endParaRPr>
            </a:p>
          </p:txBody>
        </p:sp>
        <p:sp>
          <p:nvSpPr>
            <p:cNvPr id="129" name="Freeform 21"/>
            <p:cNvSpPr>
              <a:spLocks noChangeAspect="1" noEditPoints="1"/>
            </p:cNvSpPr>
            <p:nvPr/>
          </p:nvSpPr>
          <p:spPr bwMode="auto">
            <a:xfrm>
              <a:off x="778484" y="5645815"/>
              <a:ext cx="223280" cy="192269"/>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97"/>
              <a:endParaRPr lang="en-US">
                <a:gradFill>
                  <a:gsLst>
                    <a:gs pos="83772">
                      <a:srgbClr val="505050"/>
                    </a:gs>
                    <a:gs pos="42857">
                      <a:srgbClr val="505050"/>
                    </a:gs>
                  </a:gsLst>
                  <a:lin ang="5400000" scaled="0"/>
                </a:gradFill>
                <a:latin typeface="Segoe UI"/>
              </a:endParaRPr>
            </a:p>
          </p:txBody>
        </p:sp>
        <p:sp>
          <p:nvSpPr>
            <p:cNvPr id="130" name="Freeform 21"/>
            <p:cNvSpPr>
              <a:spLocks noChangeAspect="1" noEditPoints="1"/>
            </p:cNvSpPr>
            <p:nvPr/>
          </p:nvSpPr>
          <p:spPr bwMode="auto">
            <a:xfrm>
              <a:off x="3290594" y="5601233"/>
              <a:ext cx="330626" cy="23037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pPr>
              <a:endParaRPr lang="en-US" sz="2400">
                <a:ln w="3175">
                  <a:noFill/>
                </a:ln>
                <a:gradFill>
                  <a:gsLst>
                    <a:gs pos="83772">
                      <a:srgbClr val="505050"/>
                    </a:gs>
                    <a:gs pos="42857">
                      <a:srgbClr val="505050"/>
                    </a:gs>
                  </a:gsLst>
                  <a:lin ang="5400000" scaled="0"/>
                </a:gradFill>
                <a:latin typeface="Segoe UI"/>
                <a:cs typeface="Segoe UI" pitchFamily="34" charset="0"/>
              </a:endParaRPr>
            </a:p>
          </p:txBody>
        </p:sp>
        <p:sp>
          <p:nvSpPr>
            <p:cNvPr id="41" name="TextBox 40"/>
            <p:cNvSpPr txBox="1"/>
            <p:nvPr/>
          </p:nvSpPr>
          <p:spPr>
            <a:xfrm>
              <a:off x="-115609" y="5990186"/>
              <a:ext cx="1718364" cy="517065"/>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Storage</a:t>
              </a:r>
            </a:p>
          </p:txBody>
        </p:sp>
        <p:sp>
          <p:nvSpPr>
            <p:cNvPr id="117" name="TextBox 116"/>
            <p:cNvSpPr txBox="1"/>
            <p:nvPr/>
          </p:nvSpPr>
          <p:spPr>
            <a:xfrm>
              <a:off x="2273752" y="5990186"/>
              <a:ext cx="2720319" cy="517065"/>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Networking</a:t>
              </a:r>
            </a:p>
          </p:txBody>
        </p:sp>
      </p:grpSp>
      <p:grpSp>
        <p:nvGrpSpPr>
          <p:cNvPr id="132" name="Group 131"/>
          <p:cNvGrpSpPr/>
          <p:nvPr/>
        </p:nvGrpSpPr>
        <p:grpSpPr>
          <a:xfrm>
            <a:off x="11333962" y="478636"/>
            <a:ext cx="656923" cy="656923"/>
            <a:chOff x="457580" y="2611033"/>
            <a:chExt cx="657017" cy="657017"/>
          </a:xfrm>
        </p:grpSpPr>
        <p:sp>
          <p:nvSpPr>
            <p:cNvPr id="133" name="Oval 132"/>
            <p:cNvSpPr/>
            <p:nvPr/>
          </p:nvSpPr>
          <p:spPr bwMode="auto">
            <a:xfrm>
              <a:off x="457580" y="2611033"/>
              <a:ext cx="657017" cy="657017"/>
            </a:xfrm>
            <a:prstGeom prst="ellipse">
              <a:avLst/>
            </a:prstGeom>
            <a:solidFill>
              <a:srgbClr val="00188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91427" tIns="45713" rIns="91427" bIns="45713" numCol="1" anchor="t" anchorCtr="0" compatLnSpc="1">
              <a:prstTxWarp prst="textNoShape">
                <a:avLst/>
              </a:prstTxWarp>
            </a:bodyPr>
            <a:lstStyle/>
            <a:p>
              <a:pPr defTabSz="932597"/>
              <a:endParaRPr lang="en-US">
                <a:solidFill>
                  <a:srgbClr val="505050"/>
                </a:solidFill>
                <a:latin typeface="Segoe UI"/>
              </a:endParaRPr>
            </a:p>
          </p:txBody>
        </p:sp>
      </p:grpSp>
      <p:grpSp>
        <p:nvGrpSpPr>
          <p:cNvPr id="12" name="Group 11"/>
          <p:cNvGrpSpPr/>
          <p:nvPr/>
        </p:nvGrpSpPr>
        <p:grpSpPr>
          <a:xfrm>
            <a:off x="275479" y="1668716"/>
            <a:ext cx="4540785" cy="3067112"/>
            <a:chOff x="274636" y="1668456"/>
            <a:chExt cx="4541429" cy="3067548"/>
          </a:xfrm>
        </p:grpSpPr>
        <p:sp>
          <p:nvSpPr>
            <p:cNvPr id="9" name="Rectangle 8"/>
            <p:cNvSpPr/>
            <p:nvPr/>
          </p:nvSpPr>
          <p:spPr bwMode="auto">
            <a:xfrm>
              <a:off x="274638" y="1668456"/>
              <a:ext cx="3931920" cy="3067548"/>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597">
                <a:lnSpc>
                  <a:spcPct val="90000"/>
                </a:lnSpc>
              </a:pPr>
              <a:r>
                <a:rPr lang="en-US" sz="2800" b="1" spc="-30"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Build on PaaS</a:t>
              </a:r>
            </a:p>
          </p:txBody>
        </p:sp>
        <p:sp>
          <p:nvSpPr>
            <p:cNvPr id="88" name="TextBox 87"/>
            <p:cNvSpPr txBox="1"/>
            <p:nvPr/>
          </p:nvSpPr>
          <p:spPr>
            <a:xfrm>
              <a:off x="274636" y="2581550"/>
              <a:ext cx="2720319" cy="747289"/>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Existing </a:t>
              </a:r>
              <a:b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frameworks</a:t>
              </a:r>
            </a:p>
          </p:txBody>
        </p:sp>
        <p:sp>
          <p:nvSpPr>
            <p:cNvPr id="112" name="TextBox 111"/>
            <p:cNvSpPr txBox="1"/>
            <p:nvPr/>
          </p:nvSpPr>
          <p:spPr>
            <a:xfrm>
              <a:off x="2095746" y="3411653"/>
              <a:ext cx="2720319" cy="747289"/>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Serverless </a:t>
              </a:r>
              <a:b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Compute</a:t>
              </a:r>
            </a:p>
          </p:txBody>
        </p:sp>
        <p:grpSp>
          <p:nvGrpSpPr>
            <p:cNvPr id="72" name="Group 71"/>
            <p:cNvGrpSpPr>
              <a:grpSpLocks noChangeAspect="1"/>
            </p:cNvGrpSpPr>
            <p:nvPr/>
          </p:nvGrpSpPr>
          <p:grpSpPr>
            <a:xfrm>
              <a:off x="2307606" y="2780894"/>
              <a:ext cx="253224" cy="254837"/>
              <a:chOff x="6512990" y="1747047"/>
              <a:chExt cx="1235956" cy="1270956"/>
            </a:xfrm>
            <a:solidFill>
              <a:schemeClr val="tx1"/>
            </a:solidFill>
          </p:grpSpPr>
          <p:sp>
            <p:nvSpPr>
              <p:cNvPr id="73" name="Rectangle 33"/>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a:gradFill>
                    <a:gsLst>
                      <a:gs pos="83772">
                        <a:srgbClr val="505050"/>
                      </a:gs>
                      <a:gs pos="42857">
                        <a:srgbClr val="505050"/>
                      </a:gs>
                    </a:gsLst>
                    <a:lin ang="5400000" scaled="0"/>
                  </a:gradFill>
                  <a:latin typeface="Segoe UI Light"/>
                </a:endParaRPr>
              </a:p>
            </p:txBody>
          </p:sp>
          <p:sp>
            <p:nvSpPr>
              <p:cNvPr id="74" name="Rectangle 34"/>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a:gradFill>
                    <a:gsLst>
                      <a:gs pos="83772">
                        <a:srgbClr val="505050"/>
                      </a:gs>
                      <a:gs pos="42857">
                        <a:srgbClr val="505050"/>
                      </a:gs>
                    </a:gsLst>
                    <a:lin ang="5400000" scaled="0"/>
                  </a:gradFill>
                  <a:latin typeface="Segoe UI Light"/>
                </a:endParaRPr>
              </a:p>
            </p:txBody>
          </p:sp>
          <p:sp>
            <p:nvSpPr>
              <p:cNvPr id="75" name="Rectangle 35"/>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a:gradFill>
                    <a:gsLst>
                      <a:gs pos="83772">
                        <a:srgbClr val="505050"/>
                      </a:gs>
                      <a:gs pos="42857">
                        <a:srgbClr val="505050"/>
                      </a:gs>
                    </a:gsLst>
                    <a:lin ang="5400000" scaled="0"/>
                  </a:gradFill>
                  <a:latin typeface="Segoe UI Light"/>
                </a:endParaRPr>
              </a:p>
            </p:txBody>
          </p:sp>
          <p:sp>
            <p:nvSpPr>
              <p:cNvPr id="76" name="Rectangle 36"/>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597"/>
                <a:endParaRPr lang="en-US" sz="1224">
                  <a:gradFill>
                    <a:gsLst>
                      <a:gs pos="83772">
                        <a:srgbClr val="505050"/>
                      </a:gs>
                      <a:gs pos="42857">
                        <a:srgbClr val="505050"/>
                      </a:gs>
                    </a:gsLst>
                    <a:lin ang="5400000" scaled="0"/>
                  </a:gradFill>
                  <a:latin typeface="Segoe UI Light"/>
                </a:endParaRPr>
              </a:p>
            </p:txBody>
          </p:sp>
          <p:sp>
            <p:nvSpPr>
              <p:cNvPr id="77"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47" tIns="46623" rIns="93247" bIns="46623" numCol="1" anchor="t" anchorCtr="0" compatLnSpc="1">
                <a:prstTxWarp prst="textNoShape">
                  <a:avLst/>
                </a:prstTxWarp>
              </a:bodyPr>
              <a:lstStyle/>
              <a:p>
                <a:pPr defTabSz="932597"/>
                <a:endParaRPr lang="en-US" sz="1224">
                  <a:gradFill>
                    <a:gsLst>
                      <a:gs pos="83772">
                        <a:srgbClr val="505050"/>
                      </a:gs>
                      <a:gs pos="42857">
                        <a:srgbClr val="505050"/>
                      </a:gs>
                    </a:gsLst>
                    <a:lin ang="5400000" scaled="0"/>
                  </a:gradFill>
                  <a:latin typeface="Segoe UI Light"/>
                </a:endParaRPr>
              </a:p>
            </p:txBody>
          </p:sp>
        </p:grpSp>
        <p:sp>
          <p:nvSpPr>
            <p:cNvPr id="113" name="Freeform 699"/>
            <p:cNvSpPr>
              <a:spLocks noChangeAspect="1" noEditPoints="1"/>
            </p:cNvSpPr>
            <p:nvPr/>
          </p:nvSpPr>
          <p:spPr bwMode="auto">
            <a:xfrm>
              <a:off x="456445" y="2775906"/>
              <a:ext cx="271980" cy="271980"/>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606" tIns="44804" rIns="89606" bIns="44804" numCol="1" anchor="t" anchorCtr="0" compatLnSpc="1">
              <a:prstTxWarp prst="textNoShape">
                <a:avLst/>
              </a:prstTxWarp>
            </a:bodyPr>
            <a:lstStyle/>
            <a:p>
              <a:pPr defTabSz="932597"/>
              <a:endParaRPr lang="en-US" sz="1763" dirty="0">
                <a:gradFill>
                  <a:gsLst>
                    <a:gs pos="83772">
                      <a:srgbClr val="505050"/>
                    </a:gs>
                    <a:gs pos="42857">
                      <a:srgbClr val="505050"/>
                    </a:gs>
                  </a:gsLst>
                  <a:lin ang="5400000" scaled="0"/>
                </a:gradFill>
                <a:latin typeface="Segoe UI"/>
              </a:endParaRPr>
            </a:p>
          </p:txBody>
        </p:sp>
        <p:sp>
          <p:nvSpPr>
            <p:cNvPr id="114" name="Freeform 10"/>
            <p:cNvSpPr>
              <a:spLocks noChangeAspect="1"/>
            </p:cNvSpPr>
            <p:nvPr/>
          </p:nvSpPr>
          <p:spPr bwMode="auto">
            <a:xfrm>
              <a:off x="2335745" y="3633751"/>
              <a:ext cx="158161" cy="267460"/>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4" rIns="89606" bIns="44804" numCol="1" anchor="t" anchorCtr="0" compatLnSpc="1">
              <a:prstTxWarp prst="textNoShape">
                <a:avLst/>
              </a:prstTxWarp>
            </a:bodyPr>
            <a:lstStyle/>
            <a:p>
              <a:pPr defTabSz="932597"/>
              <a:endParaRPr lang="en-US" sz="1763">
                <a:gradFill>
                  <a:gsLst>
                    <a:gs pos="83772">
                      <a:srgbClr val="505050"/>
                    </a:gs>
                    <a:gs pos="42857">
                      <a:srgbClr val="505050"/>
                    </a:gs>
                  </a:gsLst>
                  <a:lin ang="5400000" scaled="0"/>
                </a:gradFill>
                <a:latin typeface="Segoe UI"/>
              </a:endParaRPr>
            </a:p>
          </p:txBody>
        </p:sp>
        <p:sp>
          <p:nvSpPr>
            <p:cNvPr id="115" name="Freeform 5"/>
            <p:cNvSpPr>
              <a:spLocks noChangeAspect="1" noEditPoints="1"/>
            </p:cNvSpPr>
            <p:nvPr/>
          </p:nvSpPr>
          <p:spPr bwMode="auto">
            <a:xfrm>
              <a:off x="456445" y="3662236"/>
              <a:ext cx="332176" cy="21049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97"/>
              <a:endParaRPr lang="en-US">
                <a:gradFill>
                  <a:gsLst>
                    <a:gs pos="83772">
                      <a:srgbClr val="505050"/>
                    </a:gs>
                    <a:gs pos="42857">
                      <a:srgbClr val="505050"/>
                    </a:gs>
                  </a:gsLst>
                  <a:lin ang="5400000" scaled="0"/>
                </a:gradFill>
                <a:latin typeface="Segoe UI"/>
              </a:endParaRPr>
            </a:p>
          </p:txBody>
        </p:sp>
        <p:sp>
          <p:nvSpPr>
            <p:cNvPr id="40" name="TextBox 39"/>
            <p:cNvSpPr txBox="1"/>
            <p:nvPr/>
          </p:nvSpPr>
          <p:spPr>
            <a:xfrm>
              <a:off x="2077002" y="2581550"/>
              <a:ext cx="2720319" cy="747289"/>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Web </a:t>
              </a:r>
              <a:b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and mobile</a:t>
              </a:r>
            </a:p>
          </p:txBody>
        </p:sp>
        <p:sp>
          <p:nvSpPr>
            <p:cNvPr id="42" name="TextBox 41"/>
            <p:cNvSpPr txBox="1"/>
            <p:nvPr/>
          </p:nvSpPr>
          <p:spPr>
            <a:xfrm>
              <a:off x="274636" y="3522453"/>
              <a:ext cx="2720319" cy="517065"/>
            </a:xfrm>
            <a:prstGeom prst="rect">
              <a:avLst/>
            </a:prstGeom>
            <a:noFill/>
          </p:spPr>
          <p:txBody>
            <a:bodyPr wrap="square" lIns="639989" tIns="146283" rIns="182854" bIns="146283" rtlCol="0">
              <a:spAutoFit/>
            </a:bodyPr>
            <a:lstStyle/>
            <a:p>
              <a:pPr defTabSz="932597">
                <a:lnSpc>
                  <a:spcPct val="90000"/>
                </a:lnSpc>
                <a:spcBef>
                  <a:spcPts val="1800"/>
                </a:spcBef>
              </a:pPr>
              <a:r>
                <a:rPr lang="en-US" sz="1599" b="1"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Microservices</a:t>
              </a:r>
            </a:p>
          </p:txBody>
        </p:sp>
      </p:grpSp>
    </p:spTree>
    <p:extLst>
      <p:ext uri="{BB962C8B-B14F-4D97-AF65-F5344CB8AC3E}">
        <p14:creationId xmlns:p14="http://schemas.microsoft.com/office/powerpoint/2010/main" val="2998901885"/>
      </p:ext>
    </p:extLst>
  </p:cSld>
  <p:clrMapOvr>
    <a:masterClrMapping/>
  </p:clrMapOvr>
  <mc:AlternateContent xmlns:mc="http://schemas.openxmlformats.org/markup-compatibility/2006">
    <mc:Choice xmlns:p159="http://schemas.microsoft.com/office/powerpoint/2015/09/main" Requires="p159">
      <p:transition>
        <p159:morph option="byWord"/>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00" fill="hold"/>
                                        <p:tgtEl>
                                          <p:spTgt spid="12"/>
                                        </p:tgtEl>
                                        <p:attrNameLst>
                                          <p:attrName>ppt_x</p:attrName>
                                        </p:attrNameLst>
                                      </p:cBhvr>
                                      <p:tavLst>
                                        <p:tav tm="0">
                                          <p:val>
                                            <p:strVal val="1+#ppt_w/2"/>
                                          </p:val>
                                        </p:tav>
                                        <p:tav tm="100000">
                                          <p:val>
                                            <p:strVal val="#ppt_x"/>
                                          </p:val>
                                        </p:tav>
                                      </p:tavLst>
                                    </p:anim>
                                    <p:anim calcmode="lin" valueType="num">
                                      <p:cBhvr additive="base">
                                        <p:cTn id="8" dur="8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00" fill="hold"/>
                                        <p:tgtEl>
                                          <p:spTgt spid="14"/>
                                        </p:tgtEl>
                                        <p:attrNameLst>
                                          <p:attrName>ppt_x</p:attrName>
                                        </p:attrNameLst>
                                      </p:cBhvr>
                                      <p:tavLst>
                                        <p:tav tm="0">
                                          <p:val>
                                            <p:strVal val="1+#ppt_w/2"/>
                                          </p:val>
                                        </p:tav>
                                        <p:tav tm="100000">
                                          <p:val>
                                            <p:strVal val="#ppt_x"/>
                                          </p:val>
                                        </p:tav>
                                      </p:tavLst>
                                    </p:anim>
                                    <p:anim calcmode="lin" valueType="num">
                                      <p:cBhvr additive="base">
                                        <p:cTn id="12" dur="8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00" fill="hold"/>
                                        <p:tgtEl>
                                          <p:spTgt spid="5"/>
                                        </p:tgtEl>
                                        <p:attrNameLst>
                                          <p:attrName>ppt_x</p:attrName>
                                        </p:attrNameLst>
                                      </p:cBhvr>
                                      <p:tavLst>
                                        <p:tav tm="0">
                                          <p:val>
                                            <p:strVal val="1+#ppt_w/2"/>
                                          </p:val>
                                        </p:tav>
                                        <p:tav tm="100000">
                                          <p:val>
                                            <p:strVal val="#ppt_x"/>
                                          </p:val>
                                        </p:tav>
                                      </p:tavLst>
                                    </p:anim>
                                    <p:anim calcmode="lin" valueType="num">
                                      <p:cBhvr additive="base">
                                        <p:cTn id="16" dur="8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3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800" fill="hold"/>
                                        <p:tgtEl>
                                          <p:spTgt spid="6"/>
                                        </p:tgtEl>
                                        <p:attrNameLst>
                                          <p:attrName>ppt_x</p:attrName>
                                        </p:attrNameLst>
                                      </p:cBhvr>
                                      <p:tavLst>
                                        <p:tav tm="0">
                                          <p:val>
                                            <p:strVal val="1+#ppt_w/2"/>
                                          </p:val>
                                        </p:tav>
                                        <p:tav tm="100000">
                                          <p:val>
                                            <p:strVal val="#ppt_x"/>
                                          </p:val>
                                        </p:tav>
                                      </p:tavLst>
                                    </p:anim>
                                    <p:anim calcmode="lin" valueType="num">
                                      <p:cBhvr additive="base">
                                        <p:cTn id="20" dur="8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p:nvPr/>
        </p:nvGrpSpPr>
        <p:grpSpPr>
          <a:xfrm>
            <a:off x="-248163" y="1254"/>
            <a:ext cx="12850093" cy="7070329"/>
            <a:chOff x="-250765" y="-153"/>
            <a:chExt cx="12855263" cy="7073174"/>
          </a:xfrm>
        </p:grpSpPr>
        <p:sp>
          <p:nvSpPr>
            <p:cNvPr id="76" name="Rectangle 75"/>
            <p:cNvSpPr/>
            <p:nvPr/>
          </p:nvSpPr>
          <p:spPr bwMode="auto">
            <a:xfrm>
              <a:off x="602" y="-153"/>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8" rIns="0" bIns="46618" numCol="1" rtlCol="0" anchor="ctr" anchorCtr="0" compatLnSpc="1">
              <a:prstTxWarp prst="textNoShape">
                <a:avLst/>
              </a:prstTxWarp>
            </a:bodyPr>
            <a:lstStyle/>
            <a:p>
              <a:pPr algn="ctr" defTabSz="931940" fontAlgn="base">
                <a:spcBef>
                  <a:spcPct val="0"/>
                </a:spcBef>
                <a:spcAft>
                  <a:spcPct val="0"/>
                </a:spcAft>
              </a:pPr>
              <a:endParaRPr lang="en-US" sz="1999" kern="0" dirty="0">
                <a:gradFill>
                  <a:gsLst>
                    <a:gs pos="16814">
                      <a:srgbClr val="FFFFFF"/>
                    </a:gs>
                    <a:gs pos="46000">
                      <a:srgbClr val="FFFFFF"/>
                    </a:gs>
                  </a:gsLst>
                  <a:lin ang="5400000" scaled="0"/>
                </a:gradFill>
                <a:latin typeface="Segoe UI"/>
              </a:endParaRPr>
            </a:p>
          </p:txBody>
        </p:sp>
        <p:sp>
          <p:nvSpPr>
            <p:cNvPr id="78" name="Rectangle 77"/>
            <p:cNvSpPr/>
            <p:nvPr/>
          </p:nvSpPr>
          <p:spPr bwMode="auto">
            <a:xfrm>
              <a:off x="127875" y="92314"/>
              <a:ext cx="12115666" cy="471692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478" fontAlgn="base">
                <a:lnSpc>
                  <a:spcPct val="90000"/>
                </a:lnSpc>
              </a:pPr>
              <a:r>
                <a:rPr lang="en-US" sz="1399" b="1" kern="0" dirty="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602" y="4589960"/>
              <a:ext cx="12436475" cy="2420721"/>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91403" rIns="179213" bIns="143370" numCol="1" spcCol="0" rtlCol="0" fromWordArt="0" anchor="t" anchorCtr="0" forceAA="0" compatLnSpc="1">
              <a:prstTxWarp prst="textNoShape">
                <a:avLst/>
              </a:prstTxWarp>
              <a:noAutofit/>
            </a:bodyPr>
            <a:lstStyle/>
            <a:p>
              <a:pPr algn="ctr" defTabSz="913478" fontAlgn="base">
                <a:lnSpc>
                  <a:spcPct val="90000"/>
                </a:lnSpc>
              </a:pPr>
              <a:r>
                <a:rPr lang="en-US" sz="1399" b="1" kern="0" dirty="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875" y="4930870"/>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9140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938263" y="4930870"/>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9140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2611" y="5849407"/>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91403" rIns="179213" bIns="143370" numCol="1" spcCol="0" rtlCol="0" fromWordArt="0" anchor="t" anchorCtr="0" forceAA="0" compatLnSpc="1">
              <a:prstTxWarp prst="textNoShape">
                <a:avLst/>
              </a:prstTxWarp>
              <a:noAutofit/>
            </a:bodyPr>
            <a:lstStyle/>
            <a:p>
              <a:pPr algn="ctr" defTabSz="913478" fontAlgn="base">
                <a:lnSpc>
                  <a:spcPct val="90000"/>
                </a:lnSpc>
              </a:pPr>
              <a:r>
                <a:rPr lang="en-US" sz="1399"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(32 Regions, 24 Online)</a:t>
              </a: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59853" y="6292731"/>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65162" y="6292731"/>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70471" y="6292731"/>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71118" y="6292731"/>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576427" y="6292731"/>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381736" y="6292731"/>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187045" y="6292731"/>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92354" y="6292731"/>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797663" y="6292731"/>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02972" y="6292731"/>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08281" y="6292731"/>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13590" y="6292731"/>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18899" y="6292731"/>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24208" y="6292731"/>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50765" y="6292731"/>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54544" y="6292731"/>
              <a:ext cx="780290" cy="780290"/>
            </a:xfrm>
            <a:prstGeom prst="rect">
              <a:avLst/>
            </a:prstGeom>
          </p:spPr>
        </p:pic>
        <p:sp>
          <p:nvSpPr>
            <p:cNvPr id="41" name="Rectangle 40"/>
            <p:cNvSpPr/>
            <p:nvPr/>
          </p:nvSpPr>
          <p:spPr bwMode="auto">
            <a:xfrm>
              <a:off x="4422464" y="532204"/>
              <a:ext cx="2193137" cy="21849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gradFill>
                    <a:gsLst>
                      <a:gs pos="0">
                        <a:srgbClr val="FFFFFF"/>
                      </a:gs>
                      <a:gs pos="100000">
                        <a:srgbClr val="FFFFFF"/>
                      </a:gs>
                    </a:gsLst>
                    <a:lin ang="5400000" scaled="0"/>
                  </a:gradFill>
                  <a:latin typeface="Segoe UI"/>
                  <a:ea typeface="Segoe UI" pitchFamily="34" charset="0"/>
                  <a:cs typeface="Segoe UI" pitchFamily="34" charset="0"/>
                </a:rPr>
                <a:t>Application Platform</a:t>
              </a:r>
            </a:p>
          </p:txBody>
        </p:sp>
        <p:grpSp>
          <p:nvGrpSpPr>
            <p:cNvPr id="137" name="Group 136"/>
            <p:cNvGrpSpPr/>
            <p:nvPr/>
          </p:nvGrpSpPr>
          <p:grpSpPr>
            <a:xfrm>
              <a:off x="4687644" y="1028128"/>
              <a:ext cx="1008542" cy="316971"/>
              <a:chOff x="5710243" y="2026656"/>
              <a:chExt cx="1008542" cy="316971"/>
            </a:xfrm>
          </p:grpSpPr>
          <p:sp>
            <p:nvSpPr>
              <p:cNvPr id="151" name="TextBox 150"/>
              <p:cNvSpPr txBox="1"/>
              <p:nvPr/>
            </p:nvSpPr>
            <p:spPr>
              <a:xfrm>
                <a:off x="6059629" y="2042521"/>
                <a:ext cx="659156" cy="301106"/>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a:p>
                <a:pPr defTabSz="931858" eaLnBrk="0" fontAlgn="base" hangingPunct="0">
                  <a:lnSpc>
                    <a:spcPts val="816"/>
                  </a:lnSpc>
                  <a:spcBef>
                    <a:spcPct val="0"/>
                  </a:spcBef>
                  <a:spcAft>
                    <a:spcPct val="0"/>
                  </a:spcAft>
                </a:pP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710243" y="2026656"/>
                <a:ext cx="286784" cy="286785"/>
              </a:xfrm>
              <a:prstGeom prst="rect">
                <a:avLst/>
              </a:prstGeom>
            </p:spPr>
          </p:pic>
        </p:grpSp>
        <p:grpSp>
          <p:nvGrpSpPr>
            <p:cNvPr id="138" name="Group 137"/>
            <p:cNvGrpSpPr/>
            <p:nvPr/>
          </p:nvGrpSpPr>
          <p:grpSpPr>
            <a:xfrm>
              <a:off x="5600417" y="993142"/>
              <a:ext cx="1016034" cy="291093"/>
              <a:chOff x="6623016" y="1991670"/>
              <a:chExt cx="1016034" cy="291093"/>
            </a:xfrm>
          </p:grpSpPr>
          <p:sp>
            <p:nvSpPr>
              <p:cNvPr id="153" name="TextBox 152"/>
              <p:cNvSpPr txBox="1"/>
              <p:nvPr/>
            </p:nvSpPr>
            <p:spPr>
              <a:xfrm>
                <a:off x="6979894" y="2017974"/>
                <a:ext cx="659156" cy="261636"/>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623016" y="1991670"/>
                <a:ext cx="291092" cy="291093"/>
              </a:xfrm>
              <a:prstGeom prst="rect">
                <a:avLst/>
              </a:prstGeom>
            </p:spPr>
          </p:pic>
        </p:grpSp>
        <p:grpSp>
          <p:nvGrpSpPr>
            <p:cNvPr id="139" name="Group 138"/>
            <p:cNvGrpSpPr/>
            <p:nvPr/>
          </p:nvGrpSpPr>
          <p:grpSpPr>
            <a:xfrm>
              <a:off x="4736500" y="1550374"/>
              <a:ext cx="1018326" cy="294805"/>
              <a:chOff x="5759099" y="2548902"/>
              <a:chExt cx="1018326" cy="294805"/>
            </a:xfrm>
          </p:grpSpPr>
          <p:sp>
            <p:nvSpPr>
              <p:cNvPr id="157" name="TextBox 156"/>
              <p:cNvSpPr txBox="1"/>
              <p:nvPr/>
            </p:nvSpPr>
            <p:spPr>
              <a:xfrm>
                <a:off x="6118269" y="2568628"/>
                <a:ext cx="659156" cy="256602"/>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759099" y="2548902"/>
                <a:ext cx="294804" cy="294805"/>
              </a:xfrm>
              <a:prstGeom prst="rect">
                <a:avLst/>
              </a:prstGeom>
            </p:spPr>
          </p:pic>
        </p:grpSp>
        <p:grpSp>
          <p:nvGrpSpPr>
            <p:cNvPr id="142" name="Group 141"/>
            <p:cNvGrpSpPr/>
            <p:nvPr/>
          </p:nvGrpSpPr>
          <p:grpSpPr>
            <a:xfrm>
              <a:off x="5608845" y="2013847"/>
              <a:ext cx="1003560" cy="328116"/>
              <a:chOff x="6631444" y="3012375"/>
              <a:chExt cx="1003560" cy="328116"/>
            </a:xfrm>
          </p:grpSpPr>
          <p:sp>
            <p:nvSpPr>
              <p:cNvPr id="161" name="TextBox 160"/>
              <p:cNvSpPr txBox="1"/>
              <p:nvPr/>
            </p:nvSpPr>
            <p:spPr>
              <a:xfrm>
                <a:off x="6975848" y="3039385"/>
                <a:ext cx="659156" cy="301106"/>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631444" y="3012375"/>
                <a:ext cx="289263" cy="289263"/>
              </a:xfrm>
              <a:prstGeom prst="rect">
                <a:avLst/>
              </a:prstGeom>
            </p:spPr>
          </p:pic>
        </p:grpSp>
        <p:sp>
          <p:nvSpPr>
            <p:cNvPr id="71" name="Rectangle 70"/>
            <p:cNvSpPr/>
            <p:nvPr/>
          </p:nvSpPr>
          <p:spPr bwMode="auto">
            <a:xfrm>
              <a:off x="10439952" y="195306"/>
              <a:ext cx="1569938" cy="4606420"/>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solidFill>
                    <a:srgbClr val="FFFFFF"/>
                  </a:solidFill>
                  <a:latin typeface="Segoe UI"/>
                  <a:ea typeface="Segoe UI" pitchFamily="34" charset="0"/>
                  <a:cs typeface="Segoe UI" pitchFamily="34" charset="0"/>
                </a:rPr>
                <a:t>Hybrid</a:t>
              </a:r>
            </a:p>
            <a:p>
              <a:pPr algn="ctr" defTabSz="913478" fontAlgn="base">
                <a:lnSpc>
                  <a:spcPct val="90000"/>
                </a:lnSpc>
              </a:pPr>
              <a:r>
                <a:rPr lang="en-US" sz="1299" b="1" kern="0" dirty="0">
                  <a:solidFill>
                    <a:srgbClr val="FFFFFF"/>
                  </a:solidFill>
                  <a:latin typeface="Segoe UI"/>
                  <a:ea typeface="Segoe UI" pitchFamily="34" charset="0"/>
                  <a:cs typeface="Segoe UI" pitchFamily="34" charset="0"/>
                </a:rPr>
                <a:t>Cloud</a:t>
              </a:r>
            </a:p>
          </p:txBody>
        </p:sp>
        <p:sp>
          <p:nvSpPr>
            <p:cNvPr id="206" name="TextBox 205"/>
            <p:cNvSpPr txBox="1"/>
            <p:nvPr/>
          </p:nvSpPr>
          <p:spPr>
            <a:xfrm>
              <a:off x="11045032" y="2310831"/>
              <a:ext cx="659156" cy="30110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97472" y="2254415"/>
              <a:ext cx="296408" cy="296408"/>
            </a:xfrm>
            <a:prstGeom prst="rect">
              <a:avLst/>
            </a:prstGeom>
          </p:spPr>
        </p:pic>
        <p:sp>
          <p:nvSpPr>
            <p:cNvPr id="208" name="TextBox 207"/>
            <p:cNvSpPr txBox="1"/>
            <p:nvPr/>
          </p:nvSpPr>
          <p:spPr>
            <a:xfrm>
              <a:off x="11053641" y="4318866"/>
              <a:ext cx="659156" cy="30110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31858" eaLnBrk="0" fontAlgn="base" hangingPunct="0">
                <a:lnSpc>
                  <a:spcPts val="816"/>
                </a:lnSpc>
                <a:spcBef>
                  <a:spcPct val="0"/>
                </a:spcBef>
                <a:spcAft>
                  <a:spcPct val="0"/>
                </a:spcAft>
              </a:pP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707052" y="4288943"/>
              <a:ext cx="286828" cy="286828"/>
            </a:xfrm>
            <a:prstGeom prst="rect">
              <a:avLst/>
            </a:prstGeom>
          </p:spPr>
        </p:pic>
        <p:sp>
          <p:nvSpPr>
            <p:cNvPr id="210" name="TextBox 209"/>
            <p:cNvSpPr txBox="1"/>
            <p:nvPr/>
          </p:nvSpPr>
          <p:spPr>
            <a:xfrm>
              <a:off x="11060762" y="3828543"/>
              <a:ext cx="659156" cy="30110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10716639" y="3784086"/>
              <a:ext cx="285842" cy="285842"/>
            </a:xfrm>
            <a:prstGeom prst="rect">
              <a:avLst/>
            </a:prstGeom>
          </p:spPr>
        </p:pic>
        <p:sp>
          <p:nvSpPr>
            <p:cNvPr id="212" name="TextBox 211"/>
            <p:cNvSpPr txBox="1"/>
            <p:nvPr/>
          </p:nvSpPr>
          <p:spPr>
            <a:xfrm>
              <a:off x="11045517" y="3358602"/>
              <a:ext cx="659156" cy="30110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07697" y="3338544"/>
              <a:ext cx="286753" cy="286753"/>
            </a:xfrm>
            <a:prstGeom prst="rect">
              <a:avLst/>
            </a:prstGeom>
          </p:spPr>
        </p:pic>
        <p:sp>
          <p:nvSpPr>
            <p:cNvPr id="33" name="Rectangle 32"/>
            <p:cNvSpPr/>
            <p:nvPr/>
          </p:nvSpPr>
          <p:spPr bwMode="auto">
            <a:xfrm>
              <a:off x="6011602" y="4930460"/>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45701" rIns="9140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sp>
          <p:nvSpPr>
            <p:cNvPr id="37" name="Rectangle 36"/>
            <p:cNvSpPr/>
            <p:nvPr/>
          </p:nvSpPr>
          <p:spPr bwMode="auto">
            <a:xfrm>
              <a:off x="6742874" y="532204"/>
              <a:ext cx="3539738" cy="133574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6923783" y="889774"/>
              <a:ext cx="1052323" cy="324187"/>
              <a:chOff x="8470741" y="3254791"/>
              <a:chExt cx="1052323" cy="324187"/>
            </a:xfrm>
          </p:grpSpPr>
          <p:sp>
            <p:nvSpPr>
              <p:cNvPr id="171" name="TextBox 170"/>
              <p:cNvSpPr txBox="1"/>
              <p:nvPr/>
            </p:nvSpPr>
            <p:spPr>
              <a:xfrm>
                <a:off x="8863908" y="3277873"/>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470741" y="3254791"/>
                <a:ext cx="296809" cy="296809"/>
              </a:xfrm>
              <a:prstGeom prst="rect">
                <a:avLst/>
              </a:prstGeom>
            </p:spPr>
          </p:pic>
        </p:grpSp>
        <p:grpSp>
          <p:nvGrpSpPr>
            <p:cNvPr id="390" name="Group 389"/>
            <p:cNvGrpSpPr/>
            <p:nvPr/>
          </p:nvGrpSpPr>
          <p:grpSpPr>
            <a:xfrm>
              <a:off x="9045716" y="929682"/>
              <a:ext cx="993052" cy="352571"/>
              <a:chOff x="10592674" y="3294699"/>
              <a:chExt cx="993052" cy="352571"/>
            </a:xfrm>
          </p:grpSpPr>
          <p:sp>
            <p:nvSpPr>
              <p:cNvPr id="173" name="TextBox 172"/>
              <p:cNvSpPr txBox="1"/>
              <p:nvPr/>
            </p:nvSpPr>
            <p:spPr>
              <a:xfrm>
                <a:off x="10926570" y="3346165"/>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10592674" y="3294699"/>
                <a:ext cx="290620" cy="290619"/>
              </a:xfrm>
              <a:prstGeom prst="rect">
                <a:avLst/>
              </a:prstGeom>
            </p:spPr>
          </p:pic>
        </p:grpSp>
        <p:grpSp>
          <p:nvGrpSpPr>
            <p:cNvPr id="391" name="Group 390"/>
            <p:cNvGrpSpPr/>
            <p:nvPr/>
          </p:nvGrpSpPr>
          <p:grpSpPr>
            <a:xfrm>
              <a:off x="8045777" y="1414488"/>
              <a:ext cx="1011763" cy="318839"/>
              <a:chOff x="9523064" y="3779505"/>
              <a:chExt cx="1011763" cy="318839"/>
            </a:xfrm>
          </p:grpSpPr>
          <p:sp>
            <p:nvSpPr>
              <p:cNvPr id="175" name="TextBox 174"/>
              <p:cNvSpPr txBox="1"/>
              <p:nvPr/>
            </p:nvSpPr>
            <p:spPr>
              <a:xfrm>
                <a:off x="9875671" y="3797239"/>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523064" y="3779505"/>
                <a:ext cx="289282" cy="289282"/>
              </a:xfrm>
              <a:prstGeom prst="rect">
                <a:avLst/>
              </a:prstGeom>
            </p:spPr>
          </p:pic>
        </p:grpSp>
        <p:grpSp>
          <p:nvGrpSpPr>
            <p:cNvPr id="392" name="Group 391"/>
            <p:cNvGrpSpPr/>
            <p:nvPr/>
          </p:nvGrpSpPr>
          <p:grpSpPr>
            <a:xfrm>
              <a:off x="9559960" y="1410308"/>
              <a:ext cx="1011560" cy="324689"/>
              <a:chOff x="11106918" y="3775325"/>
              <a:chExt cx="1011560" cy="324689"/>
            </a:xfrm>
          </p:grpSpPr>
          <p:sp>
            <p:nvSpPr>
              <p:cNvPr id="177" name="TextBox 176"/>
              <p:cNvSpPr txBox="1"/>
              <p:nvPr/>
            </p:nvSpPr>
            <p:spPr>
              <a:xfrm>
                <a:off x="11459322" y="3798909"/>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31858" eaLnBrk="0" fontAlgn="base" hangingPunct="0">
                  <a:lnSpc>
                    <a:spcPts val="816"/>
                  </a:lnSpc>
                  <a:spcBef>
                    <a:spcPct val="0"/>
                  </a:spcBef>
                  <a:spcAft>
                    <a:spcPct val="0"/>
                  </a:spcAft>
                </a:pP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11106918" y="3775325"/>
                <a:ext cx="293993" cy="293993"/>
              </a:xfrm>
              <a:prstGeom prst="rect">
                <a:avLst/>
              </a:prstGeom>
            </p:spPr>
          </p:pic>
        </p:grpSp>
        <p:grpSp>
          <p:nvGrpSpPr>
            <p:cNvPr id="393" name="Group 392"/>
            <p:cNvGrpSpPr/>
            <p:nvPr/>
          </p:nvGrpSpPr>
          <p:grpSpPr>
            <a:xfrm>
              <a:off x="8767152" y="1412176"/>
              <a:ext cx="1037278" cy="318561"/>
              <a:chOff x="10314110" y="3777193"/>
              <a:chExt cx="1037278" cy="318561"/>
            </a:xfrm>
          </p:grpSpPr>
          <p:sp>
            <p:nvSpPr>
              <p:cNvPr id="179" name="TextBox 178"/>
              <p:cNvSpPr txBox="1"/>
              <p:nvPr/>
            </p:nvSpPr>
            <p:spPr>
              <a:xfrm>
                <a:off x="10692232" y="3794649"/>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0314110" y="3777193"/>
                <a:ext cx="288561" cy="288560"/>
              </a:xfrm>
              <a:prstGeom prst="rect">
                <a:avLst/>
              </a:prstGeom>
            </p:spPr>
          </p:pic>
        </p:grpSp>
        <p:grpSp>
          <p:nvGrpSpPr>
            <p:cNvPr id="389" name="Group 388"/>
            <p:cNvGrpSpPr/>
            <p:nvPr/>
          </p:nvGrpSpPr>
          <p:grpSpPr>
            <a:xfrm>
              <a:off x="8028919" y="927036"/>
              <a:ext cx="773361" cy="354046"/>
              <a:chOff x="9575877" y="3292053"/>
              <a:chExt cx="773361" cy="354046"/>
            </a:xfrm>
          </p:grpSpPr>
          <p:pic>
            <p:nvPicPr>
              <p:cNvPr id="17" name="Picture 16"/>
              <p:cNvPicPr>
                <a:picLocks noChangeAspect="1"/>
              </p:cNvPicPr>
              <p:nvPr/>
            </p:nvPicPr>
            <p:blipFill>
              <a:blip r:embed="rId17"/>
              <a:stretch>
                <a:fillRect/>
              </a:stretch>
            </p:blipFill>
            <p:spPr>
              <a:xfrm>
                <a:off x="9575877" y="3292053"/>
                <a:ext cx="320616" cy="290558"/>
              </a:xfrm>
              <a:prstGeom prst="rect">
                <a:avLst/>
              </a:prstGeom>
            </p:spPr>
          </p:pic>
          <p:sp>
            <p:nvSpPr>
              <p:cNvPr id="246" name="TextBox 245"/>
              <p:cNvSpPr txBox="1"/>
              <p:nvPr/>
            </p:nvSpPr>
            <p:spPr>
              <a:xfrm>
                <a:off x="9951425" y="3320023"/>
                <a:ext cx="397813" cy="32607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sp>
          <p:nvSpPr>
            <p:cNvPr id="9" name="Freeform 8"/>
            <p:cNvSpPr/>
            <p:nvPr/>
          </p:nvSpPr>
          <p:spPr bwMode="auto">
            <a:xfrm>
              <a:off x="11186705" y="272053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950"/>
              <a:endParaRPr lang="en-US" sz="1799" kern="0">
                <a:solidFill>
                  <a:sysClr val="windowText" lastClr="000000"/>
                </a:solidFill>
                <a:latin typeface="Segoe UI"/>
              </a:endParaRPr>
            </a:p>
          </p:txBody>
        </p:sp>
        <p:sp>
          <p:nvSpPr>
            <p:cNvPr id="197" name="TextBox 196"/>
            <p:cNvSpPr txBox="1"/>
            <p:nvPr/>
          </p:nvSpPr>
          <p:spPr>
            <a:xfrm>
              <a:off x="11062374" y="780083"/>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0701099" y="766052"/>
              <a:ext cx="310605" cy="667840"/>
              <a:chOff x="10740783" y="736599"/>
              <a:chExt cx="310605" cy="667839"/>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40783" y="736599"/>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Rectangle 23"/>
            <p:cNvSpPr/>
            <p:nvPr/>
          </p:nvSpPr>
          <p:spPr bwMode="auto">
            <a:xfrm>
              <a:off x="6072473" y="5231160"/>
              <a:ext cx="843562"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6082198" y="5251801"/>
              <a:ext cx="267702" cy="267702"/>
            </a:xfrm>
            <a:prstGeom prst="rect">
              <a:avLst/>
            </a:prstGeom>
            <a:solidFill>
              <a:srgbClr val="0072C6"/>
            </a:solidFill>
          </p:spPr>
        </p:pic>
        <p:sp>
          <p:nvSpPr>
            <p:cNvPr id="27" name="Rectangle 26"/>
            <p:cNvSpPr/>
            <p:nvPr/>
          </p:nvSpPr>
          <p:spPr bwMode="auto">
            <a:xfrm>
              <a:off x="8562711" y="5275218"/>
              <a:ext cx="925510"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18280" rIns="0" bIns="91403"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564935" y="5259772"/>
              <a:ext cx="251761" cy="251761"/>
            </a:xfrm>
            <a:prstGeom prst="rect">
              <a:avLst/>
            </a:prstGeom>
            <a:solidFill>
              <a:srgbClr val="0072C6"/>
            </a:solidFill>
          </p:spPr>
        </p:pic>
        <p:sp>
          <p:nvSpPr>
            <p:cNvPr id="25" name="Rectangle 24"/>
            <p:cNvSpPr/>
            <p:nvPr/>
          </p:nvSpPr>
          <p:spPr bwMode="auto">
            <a:xfrm>
              <a:off x="3021712" y="5284429"/>
              <a:ext cx="5698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Blob</a:t>
              </a:r>
            </a:p>
          </p:txBody>
        </p:sp>
        <p:pic>
          <p:nvPicPr>
            <p:cNvPr id="232" name="Picture 231"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033370" y="5271155"/>
              <a:ext cx="247169" cy="247170"/>
            </a:xfrm>
            <a:prstGeom prst="rect">
              <a:avLst/>
            </a:prstGeom>
          </p:spPr>
        </p:pic>
        <p:sp>
          <p:nvSpPr>
            <p:cNvPr id="26" name="Rectangle 25"/>
            <p:cNvSpPr/>
            <p:nvPr/>
          </p:nvSpPr>
          <p:spPr bwMode="auto">
            <a:xfrm>
              <a:off x="4531845" y="5289354"/>
              <a:ext cx="571089"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4543126" y="5276081"/>
              <a:ext cx="247169" cy="247170"/>
            </a:xfrm>
            <a:prstGeom prst="rect">
              <a:avLst/>
            </a:prstGeom>
          </p:spPr>
        </p:pic>
        <p:sp>
          <p:nvSpPr>
            <p:cNvPr id="61" name="Rectangle 60"/>
            <p:cNvSpPr/>
            <p:nvPr/>
          </p:nvSpPr>
          <p:spPr bwMode="auto">
            <a:xfrm>
              <a:off x="5176861" y="5284427"/>
              <a:ext cx="615430"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Disks</a:t>
              </a:r>
            </a:p>
          </p:txBody>
        </p:sp>
        <p:pic>
          <p:nvPicPr>
            <p:cNvPr id="234" name="Picture 23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5180537" y="5271155"/>
              <a:ext cx="247169" cy="247170"/>
            </a:xfrm>
            <a:prstGeom prst="rect">
              <a:avLst/>
            </a:prstGeom>
          </p:spPr>
        </p:pic>
        <p:sp>
          <p:nvSpPr>
            <p:cNvPr id="43" name="Rectangle 42"/>
            <p:cNvSpPr/>
            <p:nvPr/>
          </p:nvSpPr>
          <p:spPr bwMode="auto">
            <a:xfrm>
              <a:off x="273828" y="5296256"/>
              <a:ext cx="114978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250303" y="5281215"/>
              <a:ext cx="261581" cy="261582"/>
            </a:xfrm>
            <a:prstGeom prst="rect">
              <a:avLst/>
            </a:prstGeom>
            <a:ln>
              <a:noFill/>
            </a:ln>
          </p:spPr>
        </p:pic>
        <p:sp>
          <p:nvSpPr>
            <p:cNvPr id="236" name="TextBox 235"/>
            <p:cNvSpPr txBox="1"/>
            <p:nvPr/>
          </p:nvSpPr>
          <p:spPr>
            <a:xfrm>
              <a:off x="11062374" y="1231696"/>
              <a:ext cx="659156" cy="30110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23"/>
            <a:stretch>
              <a:fillRect/>
            </a:stretch>
          </p:blipFill>
          <p:spPr>
            <a:xfrm>
              <a:off x="10695453" y="1253262"/>
              <a:ext cx="245456" cy="317925"/>
            </a:xfrm>
            <a:prstGeom prst="rect">
              <a:avLst/>
            </a:prstGeom>
          </p:spPr>
        </p:pic>
        <p:sp>
          <p:nvSpPr>
            <p:cNvPr id="28" name="Rectangle 27"/>
            <p:cNvSpPr/>
            <p:nvPr/>
          </p:nvSpPr>
          <p:spPr bwMode="auto">
            <a:xfrm>
              <a:off x="9495794" y="5230828"/>
              <a:ext cx="921643"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543599" y="5280589"/>
              <a:ext cx="210127" cy="210127"/>
            </a:xfrm>
            <a:prstGeom prst="rect">
              <a:avLst/>
            </a:prstGeom>
            <a:solidFill>
              <a:srgbClr val="0072C6"/>
            </a:solidFill>
          </p:spPr>
        </p:pic>
        <p:sp>
          <p:nvSpPr>
            <p:cNvPr id="247" name="Rectangle 246"/>
            <p:cNvSpPr/>
            <p:nvPr/>
          </p:nvSpPr>
          <p:spPr bwMode="auto">
            <a:xfrm>
              <a:off x="11373143"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36562"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App</a:t>
              </a:r>
            </a:p>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3302" y="5291608"/>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sp>
          <p:nvSpPr>
            <p:cNvPr id="329" name="TextBox 328"/>
            <p:cNvSpPr txBox="1"/>
            <p:nvPr/>
          </p:nvSpPr>
          <p:spPr>
            <a:xfrm>
              <a:off x="11057160" y="2795981"/>
              <a:ext cx="659156" cy="30110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10698990" y="2750675"/>
              <a:ext cx="280231" cy="280232"/>
            </a:xfrm>
            <a:prstGeom prst="rect">
              <a:avLst/>
            </a:prstGeom>
          </p:spPr>
        </p:pic>
        <p:sp>
          <p:nvSpPr>
            <p:cNvPr id="35" name="Rectangle 34"/>
            <p:cNvSpPr/>
            <p:nvPr/>
          </p:nvSpPr>
          <p:spPr bwMode="auto">
            <a:xfrm>
              <a:off x="2019355" y="2924476"/>
              <a:ext cx="2289675" cy="1673141"/>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grpSp>
          <p:nvGrpSpPr>
            <p:cNvPr id="344" name="Group 343"/>
            <p:cNvGrpSpPr/>
            <p:nvPr/>
          </p:nvGrpSpPr>
          <p:grpSpPr>
            <a:xfrm>
              <a:off x="5592672" y="1532909"/>
              <a:ext cx="1001364" cy="338014"/>
              <a:chOff x="6918739" y="2547997"/>
              <a:chExt cx="1001364" cy="338014"/>
            </a:xfrm>
          </p:grpSpPr>
          <p:sp>
            <p:nvSpPr>
              <p:cNvPr id="145" name="TextBox 144"/>
              <p:cNvSpPr txBox="1"/>
              <p:nvPr/>
            </p:nvSpPr>
            <p:spPr>
              <a:xfrm>
                <a:off x="7260947" y="2584905"/>
                <a:ext cx="659156" cy="301106"/>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918739" y="2547997"/>
                <a:ext cx="289802" cy="289802"/>
              </a:xfrm>
              <a:prstGeom prst="rect">
                <a:avLst/>
              </a:prstGeom>
            </p:spPr>
          </p:pic>
        </p:grpSp>
        <p:grpSp>
          <p:nvGrpSpPr>
            <p:cNvPr id="345" name="Group 344"/>
            <p:cNvGrpSpPr/>
            <p:nvPr/>
          </p:nvGrpSpPr>
          <p:grpSpPr>
            <a:xfrm>
              <a:off x="2258989" y="3829575"/>
              <a:ext cx="1007741" cy="320053"/>
              <a:chOff x="3566502" y="2427953"/>
              <a:chExt cx="1007741" cy="320053"/>
            </a:xfrm>
          </p:grpSpPr>
          <p:sp>
            <p:nvSpPr>
              <p:cNvPr id="147" name="TextBox 146"/>
              <p:cNvSpPr txBox="1"/>
              <p:nvPr/>
            </p:nvSpPr>
            <p:spPr>
              <a:xfrm>
                <a:off x="3915087" y="2427953"/>
                <a:ext cx="659156" cy="301106"/>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3566502" y="2444470"/>
                <a:ext cx="303536" cy="303536"/>
              </a:xfrm>
              <a:prstGeom prst="rect">
                <a:avLst/>
              </a:prstGeom>
            </p:spPr>
          </p:pic>
        </p:grpSp>
        <p:grpSp>
          <p:nvGrpSpPr>
            <p:cNvPr id="346" name="Group 345"/>
            <p:cNvGrpSpPr/>
            <p:nvPr/>
          </p:nvGrpSpPr>
          <p:grpSpPr>
            <a:xfrm>
              <a:off x="3287026" y="3832353"/>
              <a:ext cx="1045050" cy="363426"/>
              <a:chOff x="4317137" y="2420457"/>
              <a:chExt cx="1045050" cy="363426"/>
            </a:xfrm>
          </p:grpSpPr>
          <p:sp>
            <p:nvSpPr>
              <p:cNvPr id="149" name="TextBox 148"/>
              <p:cNvSpPr txBox="1"/>
              <p:nvPr/>
            </p:nvSpPr>
            <p:spPr>
              <a:xfrm>
                <a:off x="4703031" y="2482777"/>
                <a:ext cx="659156" cy="301106"/>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4317137" y="2420457"/>
                <a:ext cx="291655" cy="291656"/>
              </a:xfrm>
              <a:prstGeom prst="rect">
                <a:avLst/>
              </a:prstGeom>
            </p:spPr>
          </p:pic>
        </p:grpSp>
        <p:sp>
          <p:nvSpPr>
            <p:cNvPr id="349" name="TextBox 348"/>
            <p:cNvSpPr txBox="1"/>
            <p:nvPr/>
          </p:nvSpPr>
          <p:spPr>
            <a:xfrm>
              <a:off x="5081945" y="2047294"/>
              <a:ext cx="659156" cy="301106"/>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4739894" y="2031106"/>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sp>
          <p:nvSpPr>
            <p:cNvPr id="42" name="Rectangle 41"/>
            <p:cNvSpPr/>
            <p:nvPr/>
          </p:nvSpPr>
          <p:spPr bwMode="auto">
            <a:xfrm>
              <a:off x="4422349" y="2826742"/>
              <a:ext cx="2190056" cy="17739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4542997" y="3282151"/>
              <a:ext cx="1016238" cy="309095"/>
              <a:chOff x="9204452" y="1809539"/>
              <a:chExt cx="1016238" cy="309095"/>
            </a:xfrm>
          </p:grpSpPr>
          <p:sp>
            <p:nvSpPr>
              <p:cNvPr id="167" name="TextBox 166"/>
              <p:cNvSpPr txBox="1"/>
              <p:nvPr/>
            </p:nvSpPr>
            <p:spPr>
              <a:xfrm>
                <a:off x="9551307" y="1868609"/>
                <a:ext cx="669383" cy="250025"/>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9204452" y="1809539"/>
                <a:ext cx="290489" cy="290489"/>
              </a:xfrm>
              <a:prstGeom prst="rect">
                <a:avLst/>
              </a:prstGeom>
            </p:spPr>
          </p:pic>
        </p:grpSp>
        <p:grpSp>
          <p:nvGrpSpPr>
            <p:cNvPr id="363" name="Group 362"/>
            <p:cNvGrpSpPr/>
            <p:nvPr/>
          </p:nvGrpSpPr>
          <p:grpSpPr>
            <a:xfrm>
              <a:off x="4486004" y="4153250"/>
              <a:ext cx="1057781" cy="319392"/>
              <a:chOff x="9197460" y="2680638"/>
              <a:chExt cx="1057781" cy="319392"/>
            </a:xfrm>
          </p:grpSpPr>
          <p:sp>
            <p:nvSpPr>
              <p:cNvPr id="169" name="TextBox 168"/>
              <p:cNvSpPr txBox="1"/>
              <p:nvPr/>
            </p:nvSpPr>
            <p:spPr>
              <a:xfrm>
                <a:off x="9596085" y="2698925"/>
                <a:ext cx="659156" cy="301105"/>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9197460" y="2680638"/>
                <a:ext cx="292274" cy="292274"/>
              </a:xfrm>
              <a:prstGeom prst="rect">
                <a:avLst/>
              </a:prstGeom>
            </p:spPr>
          </p:pic>
        </p:grpSp>
        <p:grpSp>
          <p:nvGrpSpPr>
            <p:cNvPr id="374" name="Group 373"/>
            <p:cNvGrpSpPr/>
            <p:nvPr/>
          </p:nvGrpSpPr>
          <p:grpSpPr>
            <a:xfrm>
              <a:off x="4502673" y="3710236"/>
              <a:ext cx="907749" cy="314754"/>
              <a:chOff x="8437736" y="1160854"/>
              <a:chExt cx="907749" cy="314754"/>
            </a:xfrm>
          </p:grpSpPr>
          <p:sp>
            <p:nvSpPr>
              <p:cNvPr id="239" name="TextBox 238"/>
              <p:cNvSpPr txBox="1"/>
              <p:nvPr/>
            </p:nvSpPr>
            <p:spPr>
              <a:xfrm>
                <a:off x="8784614" y="1217990"/>
                <a:ext cx="560871" cy="257618"/>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Team Services</a:t>
                </a:r>
              </a:p>
            </p:txBody>
          </p:sp>
          <p:sp>
            <p:nvSpPr>
              <p:cNvPr id="371" name="Freeform 370"/>
              <p:cNvSpPr/>
              <p:nvPr/>
            </p:nvSpPr>
            <p:spPr bwMode="auto">
              <a:xfrm>
                <a:off x="8437736" y="116085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grpSp>
        <p:sp>
          <p:nvSpPr>
            <p:cNvPr id="62" name="Rectangle 61"/>
            <p:cNvSpPr/>
            <p:nvPr/>
          </p:nvSpPr>
          <p:spPr bwMode="auto">
            <a:xfrm>
              <a:off x="1680586" y="5305120"/>
              <a:ext cx="861746" cy="35606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693311" y="5326879"/>
              <a:ext cx="221053" cy="170255"/>
              <a:chOff x="729660" y="5278586"/>
              <a:chExt cx="294653" cy="226942"/>
            </a:xfrm>
          </p:grpSpPr>
          <p:grpSp>
            <p:nvGrpSpPr>
              <p:cNvPr id="402" name="Group 401"/>
              <p:cNvGrpSpPr/>
              <p:nvPr/>
            </p:nvGrpSpPr>
            <p:grpSpPr>
              <a:xfrm>
                <a:off x="748309" y="5298113"/>
                <a:ext cx="97032" cy="104038"/>
                <a:chOff x="-760416" y="3893954"/>
                <a:chExt cx="291844" cy="312914"/>
              </a:xfrm>
              <a:solidFill>
                <a:schemeClr val="bg1"/>
              </a:solidFill>
            </p:grpSpPr>
            <p:sp>
              <p:nvSpPr>
                <p:cNvPr id="397" name="Diamond 396"/>
                <p:cNvSpPr/>
                <p:nvPr/>
              </p:nvSpPr>
              <p:spPr bwMode="auto">
                <a:xfrm rot="19690132">
                  <a:off x="-760416" y="3960080"/>
                  <a:ext cx="148049"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622514" y="3960220"/>
                  <a:ext cx="153942"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691931" y="3848129"/>
                  <a:ext cx="153937" cy="245588"/>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729660" y="5278586"/>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893156" y="5298645"/>
                <a:ext cx="97032" cy="104036"/>
                <a:chOff x="-760425" y="3893952"/>
                <a:chExt cx="291846" cy="312908"/>
              </a:xfrm>
              <a:solidFill>
                <a:schemeClr val="bg1"/>
              </a:solidFill>
            </p:grpSpPr>
            <p:sp>
              <p:nvSpPr>
                <p:cNvPr id="405" name="Diamond 404"/>
                <p:cNvSpPr/>
                <p:nvPr/>
              </p:nvSpPr>
              <p:spPr bwMode="auto">
                <a:xfrm rot="19690132">
                  <a:off x="-760425" y="3960082"/>
                  <a:ext cx="148050" cy="245583"/>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622522" y="3960219"/>
                  <a:ext cx="153943" cy="246641"/>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691939" y="3848130"/>
                  <a:ext cx="153939" cy="245584"/>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824684" y="5380094"/>
                <a:ext cx="97032" cy="104038"/>
                <a:chOff x="-760434" y="3893950"/>
                <a:chExt cx="291848" cy="312914"/>
              </a:xfrm>
              <a:solidFill>
                <a:schemeClr val="bg1"/>
              </a:solidFill>
            </p:grpSpPr>
            <p:sp>
              <p:nvSpPr>
                <p:cNvPr id="409" name="Diamond 408"/>
                <p:cNvSpPr/>
                <p:nvPr/>
              </p:nvSpPr>
              <p:spPr bwMode="auto">
                <a:xfrm rot="19690132">
                  <a:off x="-760434" y="3960080"/>
                  <a:ext cx="148051"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622530" y="3960220"/>
                  <a:ext cx="153944" cy="24664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691960" y="3848128"/>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grpSp>
        </p:grpSp>
        <p:sp>
          <p:nvSpPr>
            <p:cNvPr id="30" name="Rectangle 29"/>
            <p:cNvSpPr/>
            <p:nvPr/>
          </p:nvSpPr>
          <p:spPr bwMode="auto">
            <a:xfrm>
              <a:off x="7811715" y="5284096"/>
              <a:ext cx="691304"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861327" y="5279820"/>
              <a:ext cx="211665" cy="211665"/>
            </a:xfrm>
            <a:prstGeom prst="rect">
              <a:avLst/>
            </a:prstGeom>
            <a:solidFill>
              <a:srgbClr val="0072C6"/>
            </a:solidFill>
          </p:spPr>
        </p:pic>
        <p:sp>
          <p:nvSpPr>
            <p:cNvPr id="34" name="Rectangle 33"/>
            <p:cNvSpPr/>
            <p:nvPr/>
          </p:nvSpPr>
          <p:spPr bwMode="auto">
            <a:xfrm>
              <a:off x="10458851" y="5230828"/>
              <a:ext cx="870398" cy="3464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10461236" y="5264905"/>
              <a:ext cx="241495" cy="241495"/>
            </a:xfrm>
            <a:prstGeom prst="rect">
              <a:avLst/>
            </a:prstGeom>
            <a:solidFill>
              <a:srgbClr val="0072C6"/>
            </a:solidFill>
          </p:spPr>
        </p:pic>
        <p:sp>
          <p:nvSpPr>
            <p:cNvPr id="29" name="Rectangle 28"/>
            <p:cNvSpPr/>
            <p:nvPr/>
          </p:nvSpPr>
          <p:spPr bwMode="auto">
            <a:xfrm>
              <a:off x="6949673" y="5231160"/>
              <a:ext cx="829620" cy="34618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6989271" y="5266231"/>
              <a:ext cx="238842" cy="238842"/>
            </a:xfrm>
            <a:prstGeom prst="rect">
              <a:avLst/>
            </a:prstGeom>
            <a:solidFill>
              <a:srgbClr val="0072C6"/>
            </a:solidFill>
          </p:spPr>
        </p:pic>
        <p:sp>
          <p:nvSpPr>
            <p:cNvPr id="244" name="TextBox 243"/>
            <p:cNvSpPr txBox="1"/>
            <p:nvPr/>
          </p:nvSpPr>
          <p:spPr>
            <a:xfrm>
              <a:off x="11037815" y="1820544"/>
              <a:ext cx="659156" cy="302667"/>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669129" y="1729724"/>
              <a:ext cx="298103" cy="298102"/>
            </a:xfrm>
            <a:prstGeom prst="rect">
              <a:avLst/>
            </a:prstGeom>
          </p:spPr>
        </p:pic>
        <p:sp>
          <p:nvSpPr>
            <p:cNvPr id="39" name="Rectangle 38"/>
            <p:cNvSpPr/>
            <p:nvPr/>
          </p:nvSpPr>
          <p:spPr bwMode="auto">
            <a:xfrm>
              <a:off x="6737951" y="2732088"/>
              <a:ext cx="3544295" cy="187153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gradFill>
                    <a:gsLst>
                      <a:gs pos="0">
                        <a:srgbClr val="FFFFFF"/>
                      </a:gs>
                      <a:gs pos="100000">
                        <a:srgbClr val="FFFFFF"/>
                      </a:gs>
                    </a:gsLst>
                    <a:lin ang="5400000" scaled="0"/>
                  </a:gradFill>
                  <a:latin typeface="Segoe UI"/>
                  <a:ea typeface="Segoe UI" pitchFamily="34" charset="0"/>
                  <a:cs typeface="Segoe UI" pitchFamily="34" charset="0"/>
                </a:rPr>
                <a:t>Analytics &amp; IoT</a:t>
              </a:r>
            </a:p>
          </p:txBody>
        </p:sp>
        <p:grpSp>
          <p:nvGrpSpPr>
            <p:cNvPr id="381" name="Group 380"/>
            <p:cNvGrpSpPr/>
            <p:nvPr/>
          </p:nvGrpSpPr>
          <p:grpSpPr>
            <a:xfrm>
              <a:off x="6987800" y="3129255"/>
              <a:ext cx="1011681" cy="347362"/>
              <a:chOff x="6105768" y="3646317"/>
              <a:chExt cx="1011681" cy="347362"/>
            </a:xfrm>
          </p:grpSpPr>
          <p:sp>
            <p:nvSpPr>
              <p:cNvPr id="181" name="TextBox 180"/>
              <p:cNvSpPr txBox="1"/>
              <p:nvPr/>
            </p:nvSpPr>
            <p:spPr>
              <a:xfrm>
                <a:off x="6458293" y="3692574"/>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6105768" y="3646317"/>
                <a:ext cx="296813" cy="296813"/>
              </a:xfrm>
              <a:prstGeom prst="rect">
                <a:avLst/>
              </a:prstGeom>
            </p:spPr>
          </p:pic>
        </p:grpSp>
        <p:grpSp>
          <p:nvGrpSpPr>
            <p:cNvPr id="382" name="Group 381"/>
            <p:cNvGrpSpPr/>
            <p:nvPr/>
          </p:nvGrpSpPr>
          <p:grpSpPr>
            <a:xfrm>
              <a:off x="8114677" y="3152375"/>
              <a:ext cx="951185" cy="301105"/>
              <a:chOff x="7232645" y="3669437"/>
              <a:chExt cx="951185" cy="301105"/>
            </a:xfrm>
          </p:grpSpPr>
          <p:sp>
            <p:nvSpPr>
              <p:cNvPr id="183" name="TextBox 182"/>
              <p:cNvSpPr txBox="1"/>
              <p:nvPr/>
            </p:nvSpPr>
            <p:spPr>
              <a:xfrm>
                <a:off x="7524674" y="3669437"/>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7232645" y="3690593"/>
                <a:ext cx="248544" cy="248544"/>
              </a:xfrm>
              <a:prstGeom prst="rect">
                <a:avLst/>
              </a:prstGeom>
            </p:spPr>
          </p:pic>
        </p:grpSp>
        <p:grpSp>
          <p:nvGrpSpPr>
            <p:cNvPr id="7" name="Group 6"/>
            <p:cNvGrpSpPr/>
            <p:nvPr/>
          </p:nvGrpSpPr>
          <p:grpSpPr>
            <a:xfrm>
              <a:off x="9140913" y="3139845"/>
              <a:ext cx="1023498" cy="381983"/>
              <a:chOff x="9140310" y="3216198"/>
              <a:chExt cx="1023498" cy="381983"/>
            </a:xfrm>
          </p:grpSpPr>
          <p:sp>
            <p:nvSpPr>
              <p:cNvPr id="185" name="TextBox 184"/>
              <p:cNvSpPr txBox="1"/>
              <p:nvPr/>
            </p:nvSpPr>
            <p:spPr>
              <a:xfrm>
                <a:off x="9504652" y="3297076"/>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 Analytics</a:t>
                </a:r>
              </a:p>
            </p:txBody>
          </p:sp>
          <p:pic>
            <p:nvPicPr>
              <p:cNvPr id="186" name="Picture 185"/>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140310" y="3216198"/>
                <a:ext cx="310547" cy="310546"/>
              </a:xfrm>
              <a:prstGeom prst="rect">
                <a:avLst/>
              </a:prstGeom>
            </p:spPr>
          </p:pic>
        </p:grpSp>
        <p:grpSp>
          <p:nvGrpSpPr>
            <p:cNvPr id="14" name="Group 13"/>
            <p:cNvGrpSpPr/>
            <p:nvPr/>
          </p:nvGrpSpPr>
          <p:grpSpPr>
            <a:xfrm>
              <a:off x="8573555" y="4060780"/>
              <a:ext cx="1002965" cy="334571"/>
              <a:chOff x="8315777" y="4194283"/>
              <a:chExt cx="1002965" cy="334571"/>
            </a:xfrm>
          </p:grpSpPr>
          <p:sp>
            <p:nvSpPr>
              <p:cNvPr id="187" name="TextBox 186"/>
              <p:cNvSpPr txBox="1"/>
              <p:nvPr/>
            </p:nvSpPr>
            <p:spPr>
              <a:xfrm>
                <a:off x="8659586" y="4227749"/>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315777" y="4194283"/>
                <a:ext cx="302121" cy="302121"/>
              </a:xfrm>
              <a:prstGeom prst="rect">
                <a:avLst/>
              </a:prstGeom>
            </p:spPr>
          </p:pic>
        </p:grpSp>
        <p:grpSp>
          <p:nvGrpSpPr>
            <p:cNvPr id="385" name="Group 384"/>
            <p:cNvGrpSpPr/>
            <p:nvPr/>
          </p:nvGrpSpPr>
          <p:grpSpPr>
            <a:xfrm>
              <a:off x="7727905" y="4089194"/>
              <a:ext cx="1005670" cy="327678"/>
              <a:chOff x="6588698" y="4663406"/>
              <a:chExt cx="1005670" cy="327678"/>
            </a:xfrm>
          </p:grpSpPr>
          <p:sp>
            <p:nvSpPr>
              <p:cNvPr id="189" name="TextBox 188"/>
              <p:cNvSpPr txBox="1"/>
              <p:nvPr/>
            </p:nvSpPr>
            <p:spPr>
              <a:xfrm>
                <a:off x="6935212" y="4689979"/>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588698" y="4663406"/>
                <a:ext cx="296417" cy="296417"/>
              </a:xfrm>
              <a:prstGeom prst="rect">
                <a:avLst/>
              </a:prstGeom>
            </p:spPr>
          </p:pic>
        </p:grpSp>
        <p:sp>
          <p:nvSpPr>
            <p:cNvPr id="251" name="TextBox 250"/>
            <p:cNvSpPr txBox="1"/>
            <p:nvPr/>
          </p:nvSpPr>
          <p:spPr>
            <a:xfrm>
              <a:off x="8407314" y="3587036"/>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 Service</a:t>
              </a:r>
            </a:p>
          </p:txBody>
        </p:sp>
        <p:grpSp>
          <p:nvGrpSpPr>
            <p:cNvPr id="255" name="Group 254"/>
            <p:cNvGrpSpPr/>
            <p:nvPr/>
          </p:nvGrpSpPr>
          <p:grpSpPr>
            <a:xfrm>
              <a:off x="6867125" y="4074625"/>
              <a:ext cx="737589" cy="366384"/>
              <a:chOff x="6514097" y="4074778"/>
              <a:chExt cx="737589" cy="366384"/>
            </a:xfrm>
          </p:grpSpPr>
          <p:pic>
            <p:nvPicPr>
              <p:cNvPr id="6" name="Picture 5"/>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6514097" y="4074778"/>
                <a:ext cx="309231" cy="309231"/>
              </a:xfrm>
              <a:prstGeom prst="rect">
                <a:avLst/>
              </a:prstGeom>
            </p:spPr>
          </p:pic>
          <p:sp>
            <p:nvSpPr>
              <p:cNvPr id="248" name="TextBox 247"/>
              <p:cNvSpPr txBox="1"/>
              <p:nvPr/>
            </p:nvSpPr>
            <p:spPr>
              <a:xfrm>
                <a:off x="6884835" y="4126981"/>
                <a:ext cx="366851" cy="314181"/>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7084956" y="3545180"/>
              <a:ext cx="856129" cy="349612"/>
              <a:chOff x="7055778" y="3545333"/>
              <a:chExt cx="856129" cy="349612"/>
            </a:xfrm>
          </p:grpSpPr>
          <p:sp>
            <p:nvSpPr>
              <p:cNvPr id="260" name="TextBox 259"/>
              <p:cNvSpPr txBox="1"/>
              <p:nvPr/>
            </p:nvSpPr>
            <p:spPr>
              <a:xfrm>
                <a:off x="7453378" y="3593840"/>
                <a:ext cx="458529"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055778" y="3545333"/>
                <a:ext cx="325042" cy="325042"/>
              </a:xfrm>
              <a:prstGeom prst="rect">
                <a:avLst/>
              </a:prstGeom>
            </p:spPr>
          </p:pic>
        </p:grpSp>
        <p:sp>
          <p:nvSpPr>
            <p:cNvPr id="75" name="Rectangle 74"/>
            <p:cNvSpPr/>
            <p:nvPr/>
          </p:nvSpPr>
          <p:spPr bwMode="auto">
            <a:xfrm>
              <a:off x="355726" y="195305"/>
              <a:ext cx="1547714" cy="46064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478" fontAlgn="base">
                <a:lnSpc>
                  <a:spcPct val="90000"/>
                </a:lnSpc>
              </a:pPr>
              <a:r>
                <a:rPr lang="en-US" sz="1399" b="1" kern="0" dirty="0">
                  <a:solidFill>
                    <a:srgbClr val="FFFFFF"/>
                  </a:solidFill>
                  <a:latin typeface="Segoe UI"/>
                  <a:ea typeface="Segoe UI" pitchFamily="34" charset="0"/>
                  <a:cs typeface="Segoe UI" pitchFamily="34" charset="0"/>
                </a:rPr>
                <a:t>Security &amp; Management</a:t>
              </a:r>
            </a:p>
          </p:txBody>
        </p:sp>
        <p:sp>
          <p:nvSpPr>
            <p:cNvPr id="193" name="TextBox 192"/>
            <p:cNvSpPr txBox="1"/>
            <p:nvPr/>
          </p:nvSpPr>
          <p:spPr>
            <a:xfrm>
              <a:off x="913458" y="1533993"/>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513668"/>
              <a:ext cx="298103" cy="298102"/>
            </a:xfrm>
            <a:prstGeom prst="rect">
              <a:avLst/>
            </a:prstGeom>
          </p:spPr>
        </p:pic>
        <p:sp>
          <p:nvSpPr>
            <p:cNvPr id="195" name="TextBox 194"/>
            <p:cNvSpPr txBox="1"/>
            <p:nvPr/>
          </p:nvSpPr>
          <p:spPr>
            <a:xfrm>
              <a:off x="875448" y="2353035"/>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560032" y="2343119"/>
              <a:ext cx="288019" cy="288019"/>
            </a:xfrm>
            <a:prstGeom prst="rect">
              <a:avLst/>
            </a:prstGeom>
          </p:spPr>
        </p:pic>
        <p:sp>
          <p:nvSpPr>
            <p:cNvPr id="198" name="TextBox 197"/>
            <p:cNvSpPr txBox="1"/>
            <p:nvPr/>
          </p:nvSpPr>
          <p:spPr>
            <a:xfrm>
              <a:off x="909374" y="2768121"/>
              <a:ext cx="659156" cy="30110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560032" y="2732088"/>
              <a:ext cx="289607" cy="289607"/>
            </a:xfrm>
            <a:prstGeom prst="rect">
              <a:avLst/>
            </a:prstGeom>
          </p:spPr>
        </p:pic>
        <p:sp>
          <p:nvSpPr>
            <p:cNvPr id="200" name="TextBox 199"/>
            <p:cNvSpPr txBox="1"/>
            <p:nvPr/>
          </p:nvSpPr>
          <p:spPr>
            <a:xfrm>
              <a:off x="892453" y="1227967"/>
              <a:ext cx="659156" cy="30110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560032" y="1127965"/>
              <a:ext cx="286236" cy="286236"/>
            </a:xfrm>
            <a:prstGeom prst="rect">
              <a:avLst/>
            </a:prstGeom>
          </p:spPr>
        </p:pic>
        <p:sp>
          <p:nvSpPr>
            <p:cNvPr id="204" name="TextBox 203"/>
            <p:cNvSpPr txBox="1"/>
            <p:nvPr/>
          </p:nvSpPr>
          <p:spPr>
            <a:xfrm>
              <a:off x="907540" y="3568701"/>
              <a:ext cx="659156" cy="30110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60032" y="3509369"/>
              <a:ext cx="235263" cy="261402"/>
            </a:xfrm>
            <a:prstGeom prst="rect">
              <a:avLst/>
            </a:prstGeom>
          </p:spPr>
        </p:pic>
        <p:sp>
          <p:nvSpPr>
            <p:cNvPr id="230" name="TextBox 229"/>
            <p:cNvSpPr txBox="1"/>
            <p:nvPr/>
          </p:nvSpPr>
          <p:spPr>
            <a:xfrm>
              <a:off x="925526" y="3903288"/>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560032" y="3887120"/>
              <a:ext cx="291303" cy="291303"/>
            </a:xfrm>
            <a:prstGeom prst="rect">
              <a:avLst/>
            </a:prstGeom>
          </p:spPr>
        </p:pic>
        <p:pic>
          <p:nvPicPr>
            <p:cNvPr id="413"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560032" y="4356264"/>
              <a:ext cx="252028" cy="252028"/>
            </a:xfrm>
            <a:prstGeom prst="rect">
              <a:avLst/>
            </a:prstGeom>
          </p:spPr>
        </p:pic>
        <p:sp>
          <p:nvSpPr>
            <p:cNvPr id="414" name="TextBox 413"/>
            <p:cNvSpPr txBox="1"/>
            <p:nvPr/>
          </p:nvSpPr>
          <p:spPr>
            <a:xfrm>
              <a:off x="909264" y="4364403"/>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sp>
          <p:nvSpPr>
            <p:cNvPr id="257" name="TextBox 256"/>
            <p:cNvSpPr txBox="1"/>
            <p:nvPr/>
          </p:nvSpPr>
          <p:spPr>
            <a:xfrm>
              <a:off x="913458" y="1924410"/>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60032" y="1904085"/>
              <a:ext cx="298103" cy="298102"/>
            </a:xfrm>
            <a:prstGeom prst="rect">
              <a:avLst/>
            </a:prstGeom>
          </p:spPr>
        </p:pic>
        <p:pic>
          <p:nvPicPr>
            <p:cNvPr id="262" name="Picture 261"/>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533202" y="3106964"/>
              <a:ext cx="333331" cy="333331"/>
            </a:xfrm>
            <a:prstGeom prst="rect">
              <a:avLst/>
            </a:prstGeom>
          </p:spPr>
        </p:pic>
        <p:sp>
          <p:nvSpPr>
            <p:cNvPr id="263" name="TextBox 262"/>
            <p:cNvSpPr txBox="1"/>
            <p:nvPr/>
          </p:nvSpPr>
          <p:spPr>
            <a:xfrm>
              <a:off x="899562" y="3138796"/>
              <a:ext cx="659156" cy="30110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sp>
          <p:nvSpPr>
            <p:cNvPr id="264" name="TextBox 263"/>
            <p:cNvSpPr txBox="1"/>
            <p:nvPr/>
          </p:nvSpPr>
          <p:spPr>
            <a:xfrm>
              <a:off x="6052533" y="3814796"/>
              <a:ext cx="541197" cy="250025"/>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Xamarin</a:t>
              </a:r>
            </a:p>
          </p:txBody>
        </p:sp>
        <p:pic>
          <p:nvPicPr>
            <p:cNvPr id="252" name="Picture 25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5642147" y="3678074"/>
              <a:ext cx="418091" cy="418091"/>
            </a:xfrm>
            <a:prstGeom prst="rect">
              <a:avLst/>
            </a:prstGeom>
          </p:spPr>
        </p:pic>
        <p:sp>
          <p:nvSpPr>
            <p:cNvPr id="265" name="TextBox 264"/>
            <p:cNvSpPr txBox="1"/>
            <p:nvPr/>
          </p:nvSpPr>
          <p:spPr>
            <a:xfrm>
              <a:off x="6021827" y="4211841"/>
              <a:ext cx="541197" cy="250025"/>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HockeyApp</a:t>
              </a:r>
            </a:p>
          </p:txBody>
        </p:sp>
        <p:pic>
          <p:nvPicPr>
            <p:cNvPr id="2050" name="Picture 2" descr="https://wmpdatastorage.blob.core.windows.net/logos/6c752373-c0f2-464a-94e0-6c88e0554313">
              <a:hlinkClick r:id="rId49"/>
            </p:cNvPr>
            <p:cNvPicPr>
              <a:picLocks noChangeAspect="1" noChangeArrowheads="1"/>
            </p:cNvPicPr>
            <p:nvPr/>
          </p:nvPicPr>
          <p:blipFill>
            <a:blip r:embed="rId50" cstate="print">
              <a:biLevel thresh="25000"/>
              <a:extLst>
                <a:ext uri="{28A0092B-C50C-407E-A947-70E740481C1C}">
                  <a14:useLocalDpi xmlns:a14="http://schemas.microsoft.com/office/drawing/2010/main" val="0"/>
                </a:ext>
              </a:extLst>
            </a:blip>
            <a:srcRect/>
            <a:stretch>
              <a:fillRect/>
            </a:stretch>
          </p:blipFill>
          <p:spPr bwMode="auto">
            <a:xfrm>
              <a:off x="5587546" y="4046683"/>
              <a:ext cx="466775" cy="4667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microsoft.com/svghandler/power-bi-embedded?width=600&amp;height=315">
              <a:hlinkClick r:id="rId51"/>
            </p:cNvPr>
            <p:cNvPicPr>
              <a:picLocks noChangeAspect="1" noChangeArrowheads="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9201111" y="4065809"/>
              <a:ext cx="592900" cy="311272"/>
            </a:xfrm>
            <a:prstGeom prst="rect">
              <a:avLst/>
            </a:prstGeom>
            <a:noFill/>
            <a:extLst>
              <a:ext uri="{909E8E84-426E-40DD-AFC4-6F175D3DCCD1}">
                <a14:hiddenFill xmlns:a14="http://schemas.microsoft.com/office/drawing/2010/main">
                  <a:solidFill>
                    <a:srgbClr val="FFFFFF"/>
                  </a:solidFill>
                </a14:hiddenFill>
              </a:ext>
            </a:extLst>
          </p:spPr>
        </p:pic>
        <p:sp>
          <p:nvSpPr>
            <p:cNvPr id="267" name="TextBox 266"/>
            <p:cNvSpPr txBox="1"/>
            <p:nvPr/>
          </p:nvSpPr>
          <p:spPr>
            <a:xfrm>
              <a:off x="9726992" y="4082922"/>
              <a:ext cx="659156" cy="258458"/>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Power BI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Embedded</a:t>
              </a:r>
            </a:p>
          </p:txBody>
        </p:sp>
        <p:sp>
          <p:nvSpPr>
            <p:cNvPr id="276" name="Down Arrow 275"/>
            <p:cNvSpPr/>
            <p:nvPr/>
          </p:nvSpPr>
          <p:spPr bwMode="auto">
            <a:xfrm rot="16200000">
              <a:off x="7176430" y="3713022"/>
              <a:ext cx="71376" cy="111044"/>
            </a:xfrm>
            <a:prstGeom prst="downArrow">
              <a:avLst>
                <a:gd name="adj1" fmla="val 32235"/>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pic>
          <p:nvPicPr>
            <p:cNvPr id="281" name="Picture 280"/>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16030" y="1413701"/>
              <a:ext cx="267771" cy="267771"/>
            </a:xfrm>
            <a:prstGeom prst="rect">
              <a:avLst/>
            </a:prstGeom>
          </p:spPr>
        </p:pic>
        <p:sp>
          <p:nvSpPr>
            <p:cNvPr id="282" name="TextBox 281"/>
            <p:cNvSpPr txBox="1"/>
            <p:nvPr/>
          </p:nvSpPr>
          <p:spPr>
            <a:xfrm>
              <a:off x="7253945" y="1421267"/>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Server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Stretch Database</a:t>
              </a:r>
            </a:p>
          </p:txBody>
        </p:sp>
        <p:pic>
          <p:nvPicPr>
            <p:cNvPr id="286" name="Picture 285"/>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5646464" y="3283036"/>
              <a:ext cx="308210" cy="308210"/>
            </a:xfrm>
            <a:prstGeom prst="rect">
              <a:avLst/>
            </a:prstGeom>
          </p:spPr>
        </p:pic>
        <p:sp>
          <p:nvSpPr>
            <p:cNvPr id="287" name="TextBox 286"/>
            <p:cNvSpPr txBox="1"/>
            <p:nvPr/>
          </p:nvSpPr>
          <p:spPr>
            <a:xfrm>
              <a:off x="6024991" y="3297829"/>
              <a:ext cx="659156" cy="261636"/>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sp>
          <p:nvSpPr>
            <p:cNvPr id="288" name="TextBox 287"/>
            <p:cNvSpPr txBox="1"/>
            <p:nvPr/>
          </p:nvSpPr>
          <p:spPr>
            <a:xfrm>
              <a:off x="5775896" y="2425833"/>
              <a:ext cx="659156" cy="261636"/>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Functions</a:t>
              </a:r>
            </a:p>
          </p:txBody>
        </p:sp>
        <p:sp>
          <p:nvSpPr>
            <p:cNvPr id="289" name="Rectangle 288"/>
            <p:cNvSpPr/>
            <p:nvPr/>
          </p:nvSpPr>
          <p:spPr bwMode="auto">
            <a:xfrm>
              <a:off x="6747589" y="1982298"/>
              <a:ext cx="3545532" cy="614765"/>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gradFill>
                    <a:gsLst>
                      <a:gs pos="0">
                        <a:srgbClr val="FFFFFF"/>
                      </a:gs>
                      <a:gs pos="100000">
                        <a:srgbClr val="FFFFFF"/>
                      </a:gs>
                    </a:gsLst>
                    <a:lin ang="5400000" scaled="0"/>
                  </a:gradFill>
                  <a:latin typeface="Segoe UI"/>
                  <a:ea typeface="Segoe UI" pitchFamily="34" charset="0"/>
                  <a:cs typeface="Segoe UI" pitchFamily="34" charset="0"/>
                </a:rPr>
                <a:t>Intelligence</a:t>
              </a:r>
            </a:p>
          </p:txBody>
        </p:sp>
        <p:pic>
          <p:nvPicPr>
            <p:cNvPr id="64" name="Picture 63"/>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6868462" y="2235618"/>
              <a:ext cx="345173" cy="345173"/>
            </a:xfrm>
            <a:prstGeom prst="rect">
              <a:avLst/>
            </a:prstGeom>
          </p:spPr>
        </p:pic>
        <p:sp>
          <p:nvSpPr>
            <p:cNvPr id="290" name="TextBox 289"/>
            <p:cNvSpPr txBox="1"/>
            <p:nvPr/>
          </p:nvSpPr>
          <p:spPr>
            <a:xfrm>
              <a:off x="7296810" y="2366948"/>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Cognitive Services</a:t>
              </a:r>
            </a:p>
          </p:txBody>
        </p:sp>
        <p:pic>
          <p:nvPicPr>
            <p:cNvPr id="65" name="Picture 64"/>
            <p:cNvPicPr>
              <a:picLocks noChangeAspect="1"/>
            </p:cNvPicPr>
            <p:nvPr/>
          </p:nvPicPr>
          <p:blipFill>
            <a:blip r:embed="rId56" cstate="print">
              <a:clrChange>
                <a:clrFrom>
                  <a:srgbClr val="0078D7"/>
                </a:clrFrom>
                <a:clrTo>
                  <a:srgbClr val="0078D7">
                    <a:alpha val="0"/>
                  </a:srgbClr>
                </a:clrTo>
              </a:clrChange>
              <a:extLst>
                <a:ext uri="{28A0092B-C50C-407E-A947-70E740481C1C}">
                  <a14:useLocalDpi xmlns:a14="http://schemas.microsoft.com/office/drawing/2010/main" val="0"/>
                </a:ext>
              </a:extLst>
            </a:blip>
            <a:stretch>
              <a:fillRect/>
            </a:stretch>
          </p:blipFill>
          <p:spPr>
            <a:xfrm flipH="1">
              <a:off x="8197083" y="2248269"/>
              <a:ext cx="380870" cy="380870"/>
            </a:xfrm>
            <a:prstGeom prst="rect">
              <a:avLst/>
            </a:prstGeom>
          </p:spPr>
        </p:pic>
        <p:sp>
          <p:nvSpPr>
            <p:cNvPr id="291" name="TextBox 290"/>
            <p:cNvSpPr txBox="1"/>
            <p:nvPr/>
          </p:nvSpPr>
          <p:spPr>
            <a:xfrm>
              <a:off x="8565876" y="2366948"/>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Bot Framework</a:t>
              </a:r>
            </a:p>
          </p:txBody>
        </p:sp>
        <p:pic>
          <p:nvPicPr>
            <p:cNvPr id="67" name="Picture 66"/>
            <p:cNvPicPr>
              <a:picLocks noChangeAspect="1"/>
            </p:cNvPicPr>
            <p:nvPr/>
          </p:nvPicPr>
          <p:blipFill>
            <a:blip r:embed="rId57" cstate="print">
              <a:biLevel thresh="50000"/>
              <a:extLst>
                <a:ext uri="{28A0092B-C50C-407E-A947-70E740481C1C}">
                  <a14:useLocalDpi xmlns:a14="http://schemas.microsoft.com/office/drawing/2010/main" val="0"/>
                </a:ext>
              </a:extLst>
            </a:blip>
            <a:stretch>
              <a:fillRect/>
            </a:stretch>
          </p:blipFill>
          <p:spPr>
            <a:xfrm>
              <a:off x="9367578" y="2339737"/>
              <a:ext cx="217641" cy="217641"/>
            </a:xfrm>
            <a:prstGeom prst="rect">
              <a:avLst/>
            </a:prstGeom>
          </p:spPr>
        </p:pic>
        <p:sp>
          <p:nvSpPr>
            <p:cNvPr id="292" name="TextBox 291"/>
            <p:cNvSpPr txBox="1"/>
            <p:nvPr/>
          </p:nvSpPr>
          <p:spPr>
            <a:xfrm>
              <a:off x="9662001" y="2364193"/>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Cortana</a:t>
              </a:r>
            </a:p>
          </p:txBody>
        </p:sp>
        <p:pic>
          <p:nvPicPr>
            <p:cNvPr id="70" name="Picture 69"/>
            <p:cNvPicPr>
              <a:picLocks noChangeAspect="1"/>
            </p:cNvPicPr>
            <p:nvPr/>
          </p:nvPicPr>
          <p:blipFill>
            <a:blip r:embed="rId58" cstate="print">
              <a:biLevel thresh="25000"/>
              <a:extLst>
                <a:ext uri="{28A0092B-C50C-407E-A947-70E740481C1C}">
                  <a14:useLocalDpi xmlns:a14="http://schemas.microsoft.com/office/drawing/2010/main" val="0"/>
                </a:ext>
              </a:extLst>
            </a:blip>
            <a:stretch>
              <a:fillRect/>
            </a:stretch>
          </p:blipFill>
          <p:spPr>
            <a:xfrm>
              <a:off x="556596" y="807846"/>
              <a:ext cx="301539" cy="301539"/>
            </a:xfrm>
            <a:prstGeom prst="rect">
              <a:avLst/>
            </a:prstGeom>
          </p:spPr>
        </p:pic>
        <p:sp>
          <p:nvSpPr>
            <p:cNvPr id="295" name="TextBox 294"/>
            <p:cNvSpPr txBox="1"/>
            <p:nvPr/>
          </p:nvSpPr>
          <p:spPr>
            <a:xfrm>
              <a:off x="894332" y="902036"/>
              <a:ext cx="659156" cy="301106"/>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Security Center</a:t>
              </a:r>
            </a:p>
          </p:txBody>
        </p:sp>
        <p:pic>
          <p:nvPicPr>
            <p:cNvPr id="66" name="Picture 65"/>
            <p:cNvPicPr>
              <a:picLocks noChangeAspect="1"/>
            </p:cNvPicPr>
            <p:nvPr/>
          </p:nvPicPr>
          <p:blipFill>
            <a:blip r:embed="rId59" cstate="print">
              <a:biLevel thresh="25000"/>
              <a:extLst>
                <a:ext uri="{28A0092B-C50C-407E-A947-70E740481C1C}">
                  <a14:useLocalDpi xmlns:a14="http://schemas.microsoft.com/office/drawing/2010/main" val="0"/>
                </a:ext>
              </a:extLst>
            </a:blip>
            <a:stretch>
              <a:fillRect/>
            </a:stretch>
          </p:blipFill>
          <p:spPr>
            <a:xfrm>
              <a:off x="2135148" y="3345921"/>
              <a:ext cx="365829" cy="365829"/>
            </a:xfrm>
            <a:prstGeom prst="rect">
              <a:avLst/>
            </a:prstGeom>
          </p:spPr>
        </p:pic>
        <p:sp>
          <p:nvSpPr>
            <p:cNvPr id="285" name="TextBox 284"/>
            <p:cNvSpPr txBox="1"/>
            <p:nvPr/>
          </p:nvSpPr>
          <p:spPr>
            <a:xfrm>
              <a:off x="2594954" y="3429746"/>
              <a:ext cx="659156" cy="301106"/>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Container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p:txBody>
        </p:sp>
        <p:pic>
          <p:nvPicPr>
            <p:cNvPr id="74" name="Picture 73"/>
            <p:cNvPicPr>
              <a:picLocks noChangeAspect="1"/>
            </p:cNvPicPr>
            <p:nvPr/>
          </p:nvPicPr>
          <p:blipFill>
            <a:blip r:embed="rId60">
              <a:clrChange>
                <a:clrFrom>
                  <a:srgbClr val="FFFFFF"/>
                </a:clrFrom>
                <a:clrTo>
                  <a:srgbClr val="FFFFFF">
                    <a:alpha val="0"/>
                  </a:srgbClr>
                </a:clrTo>
              </a:clrChange>
              <a:biLevel thresh="25000"/>
            </a:blip>
            <a:stretch>
              <a:fillRect/>
            </a:stretch>
          </p:blipFill>
          <p:spPr>
            <a:xfrm>
              <a:off x="5177357" y="2363785"/>
              <a:ext cx="598080" cy="361340"/>
            </a:xfrm>
            <a:prstGeom prst="rect">
              <a:avLst/>
            </a:prstGeom>
          </p:spPr>
        </p:pic>
        <p:sp>
          <p:nvSpPr>
            <p:cNvPr id="293" name="Rectangle 292"/>
            <p:cNvSpPr/>
            <p:nvPr/>
          </p:nvSpPr>
          <p:spPr bwMode="auto">
            <a:xfrm>
              <a:off x="3700635" y="5285811"/>
              <a:ext cx="719442" cy="363427"/>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Queues</a:t>
              </a:r>
            </a:p>
          </p:txBody>
        </p:sp>
        <p:pic>
          <p:nvPicPr>
            <p:cNvPr id="294" name="Picture 293" descr="Storage blob.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712294" y="5272537"/>
              <a:ext cx="247169" cy="247170"/>
            </a:xfrm>
            <a:prstGeom prst="rect">
              <a:avLst/>
            </a:prstGeom>
          </p:spPr>
        </p:pic>
        <p:pic>
          <p:nvPicPr>
            <p:cNvPr id="80" name="Picture 79"/>
            <p:cNvPicPr>
              <a:picLocks noChangeAspect="1"/>
            </p:cNvPicPr>
            <p:nvPr/>
          </p:nvPicPr>
          <p:blipFill>
            <a:blip r:embed="rId61" cstate="print">
              <a:biLevel thresh="25000"/>
              <a:extLst>
                <a:ext uri="{28A0092B-C50C-407E-A947-70E740481C1C}">
                  <a14:useLocalDpi xmlns:a14="http://schemas.microsoft.com/office/drawing/2010/main" val="0"/>
                </a:ext>
              </a:extLst>
            </a:blip>
            <a:stretch>
              <a:fillRect/>
            </a:stretch>
          </p:blipFill>
          <p:spPr>
            <a:xfrm>
              <a:off x="3247745" y="3373934"/>
              <a:ext cx="341082" cy="341082"/>
            </a:xfrm>
            <a:prstGeom prst="rect">
              <a:avLst/>
            </a:prstGeom>
          </p:spPr>
        </p:pic>
        <p:sp>
          <p:nvSpPr>
            <p:cNvPr id="299" name="TextBox 298"/>
            <p:cNvSpPr txBox="1"/>
            <p:nvPr/>
          </p:nvSpPr>
          <p:spPr>
            <a:xfrm>
              <a:off x="3660077" y="3390851"/>
              <a:ext cx="659156" cy="301106"/>
            </a:xfrm>
            <a:prstGeom prst="rect">
              <a:avLst/>
            </a:prstGeom>
            <a:noFill/>
            <a:ln>
              <a:noFill/>
            </a:ln>
          </p:spPr>
          <p:txBody>
            <a:bodyPr wrap="none" lIns="0" tIns="27960" rIns="0" bIns="0" rtlCol="0" anchor="t">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Scale Sets</a:t>
              </a:r>
            </a:p>
          </p:txBody>
        </p:sp>
        <p:sp>
          <p:nvSpPr>
            <p:cNvPr id="302" name="TextBox 301"/>
            <p:cNvSpPr txBox="1"/>
            <p:nvPr/>
          </p:nvSpPr>
          <p:spPr>
            <a:xfrm>
              <a:off x="9491114" y="3657793"/>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Lake Store</a:t>
              </a:r>
            </a:p>
          </p:txBody>
        </p:sp>
        <p:sp>
          <p:nvSpPr>
            <p:cNvPr id="306" name="Rectangle 305"/>
            <p:cNvSpPr/>
            <p:nvPr/>
          </p:nvSpPr>
          <p:spPr bwMode="auto">
            <a:xfrm>
              <a:off x="2779051" y="4293019"/>
              <a:ext cx="1273355" cy="26292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310771" tIns="45701" rIns="0" bIns="143370" numCol="1" spcCol="0" rtlCol="0" fromWordArt="0" anchor="t" anchorCtr="0" forceAA="0" compatLnSpc="1">
              <a:prstTxWarp prst="textNoShape">
                <a:avLst/>
              </a:prstTxWarp>
              <a:noAutofit/>
            </a:bodyPr>
            <a:lstStyle/>
            <a:p>
              <a:pPr defTabSz="913478" fontAlgn="base">
                <a:lnSpc>
                  <a:spcPct val="90000"/>
                </a:lnSpc>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Dev/Test Lab</a:t>
              </a:r>
            </a:p>
          </p:txBody>
        </p:sp>
        <p:pic>
          <p:nvPicPr>
            <p:cNvPr id="83" name="Picture 82"/>
            <p:cNvPicPr>
              <a:picLocks noChangeAspect="1"/>
            </p:cNvPicPr>
            <p:nvPr/>
          </p:nvPicPr>
          <p:blipFill>
            <a:blip r:embed="rId62" cstate="print">
              <a:biLevel thresh="25000"/>
              <a:extLst>
                <a:ext uri="{28A0092B-C50C-407E-A947-70E740481C1C}">
                  <a14:useLocalDpi xmlns:a14="http://schemas.microsoft.com/office/drawing/2010/main" val="0"/>
                </a:ext>
              </a:extLst>
            </a:blip>
            <a:stretch>
              <a:fillRect/>
            </a:stretch>
          </p:blipFill>
          <p:spPr>
            <a:xfrm>
              <a:off x="2823503" y="4271376"/>
              <a:ext cx="209430" cy="209430"/>
            </a:xfrm>
            <a:prstGeom prst="rect">
              <a:avLst/>
            </a:prstGeom>
          </p:spPr>
        </p:pic>
        <p:sp>
          <p:nvSpPr>
            <p:cNvPr id="303" name="Rectangle 302"/>
            <p:cNvSpPr/>
            <p:nvPr/>
          </p:nvSpPr>
          <p:spPr bwMode="auto">
            <a:xfrm>
              <a:off x="2015791" y="1473072"/>
              <a:ext cx="2291970"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07" name="Group 306"/>
            <p:cNvGrpSpPr/>
            <p:nvPr/>
          </p:nvGrpSpPr>
          <p:grpSpPr>
            <a:xfrm>
              <a:off x="3197734" y="1883910"/>
              <a:ext cx="1005586" cy="311924"/>
              <a:chOff x="4508812" y="2773724"/>
              <a:chExt cx="1005586" cy="311924"/>
            </a:xfrm>
          </p:grpSpPr>
          <p:sp>
            <p:nvSpPr>
              <p:cNvPr id="308" name="TextBox 307"/>
              <p:cNvSpPr txBox="1"/>
              <p:nvPr/>
            </p:nvSpPr>
            <p:spPr>
              <a:xfrm>
                <a:off x="4855242" y="2784543"/>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09" name="Picture 308" descr="BizTalk Services.png"/>
              <p:cNvPicPr>
                <a:picLocks noChangeAspect="1"/>
              </p:cNvPicPr>
              <p:nvPr/>
            </p:nvPicPr>
            <p:blipFill>
              <a:blip r:embed="rId63"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10" name="Group 309"/>
            <p:cNvGrpSpPr/>
            <p:nvPr/>
          </p:nvGrpSpPr>
          <p:grpSpPr>
            <a:xfrm>
              <a:off x="3206082" y="2416319"/>
              <a:ext cx="998427" cy="323766"/>
              <a:chOff x="4517160" y="3306133"/>
              <a:chExt cx="998427" cy="323766"/>
            </a:xfrm>
          </p:grpSpPr>
          <p:sp>
            <p:nvSpPr>
              <p:cNvPr id="311" name="TextBox 310"/>
              <p:cNvSpPr txBox="1"/>
              <p:nvPr/>
            </p:nvSpPr>
            <p:spPr>
              <a:xfrm>
                <a:off x="4856431" y="3328794"/>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312" name="Picture 311" descr="Service Bus.png"/>
              <p:cNvPicPr>
                <a:picLocks noChangeAspect="1"/>
              </p:cNvPicPr>
              <p:nvPr/>
            </p:nvPicPr>
            <p:blipFill>
              <a:blip r:embed="rId6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pic>
          <p:nvPicPr>
            <p:cNvPr id="313" name="Picture 312"/>
            <p:cNvPicPr>
              <a:picLocks noChangeAspect="1"/>
            </p:cNvPicPr>
            <p:nvPr/>
          </p:nvPicPr>
          <p:blipFill>
            <a:blip r:embed="rId65" cstate="print">
              <a:biLevel thresh="25000"/>
              <a:extLst>
                <a:ext uri="{28A0092B-C50C-407E-A947-70E740481C1C}">
                  <a14:useLocalDpi xmlns:a14="http://schemas.microsoft.com/office/drawing/2010/main" val="0"/>
                </a:ext>
              </a:extLst>
            </a:blip>
            <a:stretch>
              <a:fillRect/>
            </a:stretch>
          </p:blipFill>
          <p:spPr>
            <a:xfrm>
              <a:off x="2172194" y="2360661"/>
              <a:ext cx="242794" cy="242794"/>
            </a:xfrm>
            <a:prstGeom prst="rect">
              <a:avLst/>
            </a:prstGeom>
          </p:spPr>
        </p:pic>
        <p:sp>
          <p:nvSpPr>
            <p:cNvPr id="314" name="TextBox 313"/>
            <p:cNvSpPr txBox="1"/>
            <p:nvPr/>
          </p:nvSpPr>
          <p:spPr>
            <a:xfrm>
              <a:off x="2489221" y="2303545"/>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315" name="Picture 314"/>
            <p:cNvPicPr>
              <a:picLocks noChangeAspect="1"/>
            </p:cNvPicPr>
            <p:nvPr/>
          </p:nvPicPr>
          <p:blipFill>
            <a:blip r:embed="rId66" cstate="print">
              <a:biLevel thresh="25000"/>
              <a:extLst>
                <a:ext uri="{28A0092B-C50C-407E-A947-70E740481C1C}">
                  <a14:useLocalDpi xmlns:a14="http://schemas.microsoft.com/office/drawing/2010/main" val="0"/>
                </a:ext>
              </a:extLst>
            </a:blip>
            <a:stretch>
              <a:fillRect/>
            </a:stretch>
          </p:blipFill>
          <p:spPr>
            <a:xfrm>
              <a:off x="2047234" y="1902377"/>
              <a:ext cx="315892" cy="315892"/>
            </a:xfrm>
            <a:prstGeom prst="rect">
              <a:avLst/>
            </a:prstGeom>
          </p:spPr>
        </p:pic>
        <p:sp>
          <p:nvSpPr>
            <p:cNvPr id="316" name="TextBox 315"/>
            <p:cNvSpPr txBox="1"/>
            <p:nvPr/>
          </p:nvSpPr>
          <p:spPr>
            <a:xfrm>
              <a:off x="2418416" y="1896980"/>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t>
              </a:r>
            </a:p>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sp>
          <p:nvSpPr>
            <p:cNvPr id="319" name="Rectangle 318"/>
            <p:cNvSpPr/>
            <p:nvPr/>
          </p:nvSpPr>
          <p:spPr bwMode="auto">
            <a:xfrm>
              <a:off x="2013863" y="532203"/>
              <a:ext cx="229389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03" tIns="143370" rIns="91403" bIns="143370" numCol="1" spcCol="0" rtlCol="0" fromWordArt="0" anchor="t" anchorCtr="0" forceAA="0" compatLnSpc="1">
              <a:prstTxWarp prst="textNoShape">
                <a:avLst/>
              </a:prstTxWarp>
              <a:noAutofit/>
            </a:bodyPr>
            <a:lstStyle/>
            <a:p>
              <a:pPr algn="ctr" defTabSz="913478" fontAlgn="base">
                <a:lnSpc>
                  <a:spcPct val="90000"/>
                </a:lnSpc>
              </a:pPr>
              <a:r>
                <a:rPr lang="en-US" sz="1199" b="1"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20" name="Group 319"/>
            <p:cNvGrpSpPr/>
            <p:nvPr/>
          </p:nvGrpSpPr>
          <p:grpSpPr>
            <a:xfrm>
              <a:off x="3540741" y="925340"/>
              <a:ext cx="985876" cy="310428"/>
              <a:chOff x="4094213" y="3729530"/>
              <a:chExt cx="985876" cy="310428"/>
            </a:xfrm>
          </p:grpSpPr>
          <p:sp>
            <p:nvSpPr>
              <p:cNvPr id="321" name="TextBox 320"/>
              <p:cNvSpPr txBox="1"/>
              <p:nvPr/>
            </p:nvSpPr>
            <p:spPr>
              <a:xfrm>
                <a:off x="4420933" y="3729530"/>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70"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70"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70"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31858" eaLnBrk="0" fontAlgn="base" hangingPunct="0">
                  <a:lnSpc>
                    <a:spcPts val="816"/>
                  </a:lnSpc>
                  <a:spcBef>
                    <a:spcPct val="0"/>
                  </a:spcBef>
                  <a:spcAft>
                    <a:spcPct val="0"/>
                  </a:spcAft>
                </a:pPr>
                <a:r>
                  <a:rPr lang="en-US" sz="770"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a:t>
                </a:r>
              </a:p>
            </p:txBody>
          </p:sp>
          <p:pic>
            <p:nvPicPr>
              <p:cNvPr id="322" name="Picture 321" descr="Content Delivery Network (CDN).png"/>
              <p:cNvPicPr>
                <a:picLocks noChangeAspect="1"/>
              </p:cNvPicPr>
              <p:nvPr/>
            </p:nvPicPr>
            <p:blipFill>
              <a:blip r:embed="rId67" cstate="print">
                <a:biLevel thresh="25000"/>
                <a:extLst>
                  <a:ext uri="{28A0092B-C50C-407E-A947-70E740481C1C}">
                    <a14:useLocalDpi xmlns:a14="http://schemas.microsoft.com/office/drawing/2010/main" val="0"/>
                  </a:ext>
                </a:extLst>
              </a:blip>
              <a:stretch>
                <a:fillRect/>
              </a:stretch>
            </p:blipFill>
            <p:spPr>
              <a:xfrm>
                <a:off x="4094213" y="3743791"/>
                <a:ext cx="296167" cy="296167"/>
              </a:xfrm>
              <a:prstGeom prst="rect">
                <a:avLst/>
              </a:prstGeom>
            </p:spPr>
          </p:pic>
        </p:grpSp>
        <p:grpSp>
          <p:nvGrpSpPr>
            <p:cNvPr id="323" name="Group 322"/>
            <p:cNvGrpSpPr/>
            <p:nvPr/>
          </p:nvGrpSpPr>
          <p:grpSpPr>
            <a:xfrm>
              <a:off x="2042318" y="943855"/>
              <a:ext cx="997180" cy="301105"/>
              <a:chOff x="2770452" y="3748045"/>
              <a:chExt cx="997180" cy="301105"/>
            </a:xfrm>
          </p:grpSpPr>
          <p:sp>
            <p:nvSpPr>
              <p:cNvPr id="324" name="TextBox 323"/>
              <p:cNvSpPr txBox="1"/>
              <p:nvPr/>
            </p:nvSpPr>
            <p:spPr>
              <a:xfrm>
                <a:off x="3108476" y="3748045"/>
                <a:ext cx="659156"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325" name="Picture 324"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70452" y="3757874"/>
                <a:ext cx="282134" cy="282134"/>
              </a:xfrm>
              <a:prstGeom prst="rect">
                <a:avLst/>
              </a:prstGeom>
            </p:spPr>
          </p:pic>
        </p:grpSp>
        <p:sp>
          <p:nvSpPr>
            <p:cNvPr id="326" name="TextBox 325"/>
            <p:cNvSpPr txBox="1"/>
            <p:nvPr/>
          </p:nvSpPr>
          <p:spPr>
            <a:xfrm>
              <a:off x="3084763" y="950978"/>
              <a:ext cx="473543" cy="301105"/>
            </a:xfrm>
            <a:prstGeom prst="rect">
              <a:avLst/>
            </a:prstGeom>
            <a:noFill/>
            <a:ln>
              <a:noFill/>
            </a:ln>
          </p:spPr>
          <p:txBody>
            <a:bodyPr wrap="none" lIns="0" tIns="27960" rIns="0" bIns="0" rtlCol="0">
              <a:noAutofit/>
            </a:bodyPr>
            <a:lstStyle/>
            <a:p>
              <a:pPr defTabSz="931858" eaLnBrk="0" fontAlgn="base" hangingPunct="0">
                <a:lnSpc>
                  <a:spcPts val="816"/>
                </a:lnSpc>
                <a:spcBef>
                  <a:spcPct val="0"/>
                </a:spcBef>
                <a:spcAft>
                  <a:spcPct val="0"/>
                </a:spcAft>
              </a:pP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65"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47" name="Picture 346" descr="Media Services.png"/>
            <p:cNvPicPr>
              <a:picLocks noChangeAspect="1"/>
            </p:cNvPicPr>
            <p:nvPr/>
          </p:nvPicPr>
          <p:blipFill>
            <a:blip r:embed="rId68" cstate="print">
              <a:biLevel thresh="25000"/>
              <a:extLst>
                <a:ext uri="{28A0092B-C50C-407E-A947-70E740481C1C}">
                  <a14:useLocalDpi xmlns:a14="http://schemas.microsoft.com/office/drawing/2010/main" val="0"/>
                </a:ext>
              </a:extLst>
            </a:blip>
            <a:stretch>
              <a:fillRect/>
            </a:stretch>
          </p:blipFill>
          <p:spPr>
            <a:xfrm>
              <a:off x="2746739" y="960807"/>
              <a:ext cx="282134" cy="282134"/>
            </a:xfrm>
            <a:prstGeom prst="rect">
              <a:avLst/>
            </a:prstGeom>
          </p:spPr>
        </p:pic>
        <p:sp>
          <p:nvSpPr>
            <p:cNvPr id="348" name="Freeform 347"/>
            <p:cNvSpPr/>
            <p:nvPr/>
          </p:nvSpPr>
          <p:spPr bwMode="auto">
            <a:xfrm rot="2700000">
              <a:off x="11369431"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pPr>
              <a:endParaRPr lang="en-US" sz="1999" b="1" kern="0" dirty="0">
                <a:solidFill>
                  <a:srgbClr val="FFFFFF"/>
                </a:solidFill>
                <a:latin typeface="Segoe UI Light"/>
                <a:ea typeface="Segoe UI" pitchFamily="34" charset="0"/>
                <a:cs typeface="Segoe UI" pitchFamily="34" charset="0"/>
              </a:endParaRPr>
            </a:p>
          </p:txBody>
        </p:sp>
        <p:grpSp>
          <p:nvGrpSpPr>
            <p:cNvPr id="350" name="Group 349"/>
            <p:cNvGrpSpPr/>
            <p:nvPr/>
          </p:nvGrpSpPr>
          <p:grpSpPr>
            <a:xfrm>
              <a:off x="8035122" y="3568701"/>
              <a:ext cx="297136" cy="295678"/>
              <a:chOff x="8580718" y="793097"/>
              <a:chExt cx="2587625" cy="2574925"/>
            </a:xfrm>
          </p:grpSpPr>
          <p:sp>
            <p:nvSpPr>
              <p:cNvPr id="351"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3950"/>
                <a:endParaRPr lang="en-US" sz="1799" kern="0">
                  <a:solidFill>
                    <a:sysClr val="windowText" lastClr="000000"/>
                  </a:solidFill>
                  <a:latin typeface="Segoe UI"/>
                </a:endParaRPr>
              </a:p>
            </p:txBody>
          </p:sp>
          <p:sp>
            <p:nvSpPr>
              <p:cNvPr id="352"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3950"/>
                <a:endParaRPr lang="en-US" sz="1799" kern="0">
                  <a:solidFill>
                    <a:sysClr val="windowText" lastClr="000000"/>
                  </a:solidFill>
                  <a:latin typeface="Segoe UI"/>
                </a:endParaRPr>
              </a:p>
            </p:txBody>
          </p:sp>
        </p:grpSp>
        <p:grpSp>
          <p:nvGrpSpPr>
            <p:cNvPr id="353" name="Group 352"/>
            <p:cNvGrpSpPr/>
            <p:nvPr/>
          </p:nvGrpSpPr>
          <p:grpSpPr>
            <a:xfrm>
              <a:off x="9154089" y="3612024"/>
              <a:ext cx="266641" cy="209033"/>
              <a:chOff x="8588655" y="3482322"/>
              <a:chExt cx="2571750" cy="2016125"/>
            </a:xfrm>
          </p:grpSpPr>
          <p:sp>
            <p:nvSpPr>
              <p:cNvPr id="354"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3950"/>
                <a:endParaRPr lang="en-US" sz="1799" kern="0">
                  <a:solidFill>
                    <a:sysClr val="windowText" lastClr="000000"/>
                  </a:solidFill>
                  <a:latin typeface="Segoe UI"/>
                </a:endParaRPr>
              </a:p>
            </p:txBody>
          </p:sp>
          <p:sp>
            <p:nvSpPr>
              <p:cNvPr id="355"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03" tIns="45701" rIns="91403" bIns="45701" numCol="1" anchor="t" anchorCtr="0" compatLnSpc="1">
                <a:prstTxWarp prst="textNoShape">
                  <a:avLst/>
                </a:prstTxWarp>
              </a:bodyPr>
              <a:lstStyle/>
              <a:p>
                <a:pPr defTabSz="913950"/>
                <a:endParaRPr lang="en-US" sz="1799" kern="0">
                  <a:solidFill>
                    <a:sysClr val="windowText" lastClr="000000"/>
                  </a:solidFill>
                  <a:latin typeface="Segoe UI"/>
                </a:endParaRPr>
              </a:p>
            </p:txBody>
          </p:sp>
        </p:grpSp>
      </p:grpSp>
    </p:spTree>
    <p:extLst>
      <p:ext uri="{BB962C8B-B14F-4D97-AF65-F5344CB8AC3E}">
        <p14:creationId xmlns:p14="http://schemas.microsoft.com/office/powerpoint/2010/main" val="170593554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NZ" dirty="0"/>
              <a:t>Azure Portal</a:t>
            </a:r>
            <a:endParaRPr lang="en-US" dirty="0"/>
          </a:p>
        </p:txBody>
      </p:sp>
      <p:sp>
        <p:nvSpPr>
          <p:cNvPr id="3" name="Title 2"/>
          <p:cNvSpPr>
            <a:spLocks noGrp="1"/>
          </p:cNvSpPr>
          <p:nvPr>
            <p:ph type="title"/>
          </p:nvPr>
        </p:nvSpPr>
        <p:spPr/>
        <p:txBody>
          <a:bodyPr/>
          <a:lstStyle/>
          <a:p>
            <a:r>
              <a:rPr lang="en-NZ" dirty="0"/>
              <a:t>Demo</a:t>
            </a:r>
            <a:endParaRPr lang="en-US" dirty="0"/>
          </a:p>
        </p:txBody>
      </p:sp>
    </p:spTree>
    <p:extLst>
      <p:ext uri="{BB962C8B-B14F-4D97-AF65-F5344CB8AC3E}">
        <p14:creationId xmlns:p14="http://schemas.microsoft.com/office/powerpoint/2010/main" val="8132420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49527" y="3785294"/>
            <a:ext cx="9550810" cy="1754006"/>
          </a:xfrm>
        </p:spPr>
        <p:txBody>
          <a:bodyPr/>
          <a:lstStyle/>
          <a:p>
            <a:r>
              <a:rPr lang="en-NZ" sz="4000" b="1" dirty="0"/>
              <a:t>Vishesh Oberoi</a:t>
            </a:r>
          </a:p>
          <a:p>
            <a:r>
              <a:rPr lang="en-NZ" sz="2800" dirty="0"/>
              <a:t>Technical Evangelist, Microsoft</a:t>
            </a:r>
          </a:p>
          <a:p>
            <a:endParaRPr lang="en-NZ" sz="1000" dirty="0"/>
          </a:p>
          <a:p>
            <a:r>
              <a:rPr lang="en-NZ" b="1" dirty="0"/>
              <a:t>@</a:t>
            </a:r>
            <a:r>
              <a:rPr lang="en-NZ" b="1" dirty="0" err="1"/>
              <a:t>ovishesh</a:t>
            </a:r>
            <a:r>
              <a:rPr lang="en-NZ" b="1" dirty="0"/>
              <a:t>		</a:t>
            </a:r>
            <a:r>
              <a:rPr lang="en-NZ" dirty="0"/>
              <a:t>visho@microsoft.com</a:t>
            </a:r>
            <a:endParaRPr lang="en-NZ" b="1" dirty="0"/>
          </a:p>
        </p:txBody>
      </p:sp>
      <p:sp>
        <p:nvSpPr>
          <p:cNvPr id="2" name="Title 1"/>
          <p:cNvSpPr>
            <a:spLocks noGrp="1"/>
          </p:cNvSpPr>
          <p:nvPr>
            <p:ph type="title"/>
          </p:nvPr>
        </p:nvSpPr>
        <p:spPr>
          <a:xfrm>
            <a:off x="385589" y="256903"/>
            <a:ext cx="11593288" cy="2016224"/>
          </a:xfrm>
        </p:spPr>
        <p:txBody>
          <a:bodyPr/>
          <a:lstStyle/>
          <a:p>
            <a:r>
              <a:rPr lang="en-NZ" dirty="0"/>
              <a:t>Thank You!</a:t>
            </a:r>
          </a:p>
        </p:txBody>
      </p:sp>
    </p:spTree>
    <p:extLst>
      <p:ext uri="{BB962C8B-B14F-4D97-AF65-F5344CB8AC3E}">
        <p14:creationId xmlns:p14="http://schemas.microsoft.com/office/powerpoint/2010/main" val="18663056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483431" y="2771915"/>
            <a:ext cx="4709357" cy="1165754"/>
          </a:xfrm>
        </p:spPr>
        <p:txBody>
          <a:bodyPr anchor="ctr"/>
          <a:lstStyle/>
          <a:p>
            <a:pPr>
              <a:lnSpc>
                <a:spcPct val="150000"/>
              </a:lnSpc>
            </a:pPr>
            <a:r>
              <a:rPr lang="en-US" sz="3672" dirty="0">
                <a:solidFill>
                  <a:schemeClr val="bg1"/>
                </a:solidFill>
                <a:latin typeface="Segoe UI Semibold" panose="020B0702040204020203" pitchFamily="34" charset="0"/>
                <a:cs typeface="Segoe UI Semibold" panose="020B0702040204020203" pitchFamily="34" charset="0"/>
              </a:rPr>
              <a:t>Any developer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app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0"/>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1"/>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0"/>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Tree>
    <p:extLst>
      <p:ext uri="{BB962C8B-B14F-4D97-AF65-F5344CB8AC3E}">
        <p14:creationId xmlns:p14="http://schemas.microsoft.com/office/powerpoint/2010/main" val="27026669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50"/>
                                        <p:tgtEl>
                                          <p:spTgt spid="14"/>
                                        </p:tgtEl>
                                      </p:cBhvr>
                                    </p:animEffect>
                                  </p:childTnLst>
                                </p:cTn>
                              </p:par>
                              <p:par>
                                <p:cTn id="8" presetID="22" presetClass="entr" presetSubtype="1" fill="hold" nodeType="withEffect">
                                  <p:stCondLst>
                                    <p:cond delay="250"/>
                                  </p:stCondLst>
                                  <p:childTnLst>
                                    <p:set>
                                      <p:cBhvr>
                                        <p:cTn id="9" dur="1" fill="hold">
                                          <p:stCondLst>
                                            <p:cond delay="0"/>
                                          </p:stCondLst>
                                        </p:cTn>
                                        <p:tgtEl>
                                          <p:spTgt spid="31"/>
                                        </p:tgtEl>
                                        <p:attrNameLst>
                                          <p:attrName>style.visibility</p:attrName>
                                        </p:attrNameLst>
                                      </p:cBhvr>
                                      <p:to>
                                        <p:strVal val="visible"/>
                                      </p:to>
                                    </p:set>
                                    <p:animEffect transition="in" filter="wipe(up)">
                                      <p:cBhvr>
                                        <p:cTn id="10" dur="250"/>
                                        <p:tgtEl>
                                          <p:spTgt spid="31"/>
                                        </p:tgtEl>
                                      </p:cBhvr>
                                    </p:animEffect>
                                  </p:childTnLst>
                                </p:cTn>
                              </p:par>
                              <p:par>
                                <p:cTn id="11" presetID="22" presetClass="entr" presetSubtype="4" fill="hold" nodeType="withEffect">
                                  <p:stCondLst>
                                    <p:cond delay="500"/>
                                  </p:stCondLst>
                                  <p:childTnLst>
                                    <p:set>
                                      <p:cBhvr>
                                        <p:cTn id="12" dur="1" fill="hold">
                                          <p:stCondLst>
                                            <p:cond delay="0"/>
                                          </p:stCondLst>
                                        </p:cTn>
                                        <p:tgtEl>
                                          <p:spTgt spid="58"/>
                                        </p:tgtEl>
                                        <p:attrNameLst>
                                          <p:attrName>style.visibility</p:attrName>
                                        </p:attrNameLst>
                                      </p:cBhvr>
                                      <p:to>
                                        <p:strVal val="visible"/>
                                      </p:to>
                                    </p:set>
                                    <p:animEffect transition="in" filter="wipe(down)">
                                      <p:cBhvr>
                                        <p:cTn id="13" dur="250"/>
                                        <p:tgtEl>
                                          <p:spTgt spid="58"/>
                                        </p:tgtEl>
                                      </p:cBhvr>
                                    </p:animEffect>
                                  </p:childTnLst>
                                </p:cTn>
                              </p:par>
                            </p:childTnLst>
                          </p:cTn>
                        </p:par>
                        <p:par>
                          <p:cTn id="14" fill="hold">
                            <p:stCondLst>
                              <p:cond delay="750"/>
                            </p:stCondLst>
                            <p:childTnLst>
                              <p:par>
                                <p:cTn id="15" presetID="47"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2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10" presetClass="entr" presetSubtype="0" fill="hold" grpId="0" nodeType="afterEffect">
                                  <p:stCondLst>
                                    <p:cond delay="1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600"/>
                                        <p:tgtEl>
                                          <p:spTgt spid="5"/>
                                        </p:tgtEl>
                                      </p:cBhvr>
                                    </p:animEffect>
                                  </p:childTnLst>
                                </p:cTn>
                              </p:par>
                              <p:par>
                                <p:cTn id="34" presetID="35" presetClass="path" presetSubtype="0" decel="100000" fill="hold" grpId="1" nodeType="withEffect">
                                  <p:stCondLst>
                                    <p:cond delay="50"/>
                                  </p:stCondLst>
                                  <p:childTnLst>
                                    <p:animMotion origin="layout" path="M -0.05547 0.00926 L 4.375E-6 0.00926 " pathEditMode="relative" rAng="0" ptsTypes="AA">
                                      <p:cBhvr>
                                        <p:cTn id="35" dur="700" fill="hold"/>
                                        <p:tgtEl>
                                          <p:spTgt spid="5"/>
                                        </p:tgtEl>
                                        <p:attrNameLst>
                                          <p:attrName>ppt_x</p:attrName>
                                          <p:attrName>ppt_y</p:attrName>
                                        </p:attrNameLst>
                                      </p:cBhvr>
                                      <p:rCtr x="27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483431" y="2771915"/>
            <a:ext cx="4709357" cy="1165754"/>
          </a:xfrm>
        </p:spPr>
        <p:txBody>
          <a:bodyPr anchor="ctr"/>
          <a:lstStyle/>
          <a:p>
            <a:pPr>
              <a:lnSpc>
                <a:spcPct val="150000"/>
              </a:lnSpc>
            </a:pPr>
            <a:r>
              <a:rPr lang="en-US" sz="3672" dirty="0">
                <a:solidFill>
                  <a:schemeClr val="bg1"/>
                </a:solidFill>
                <a:latin typeface="Segoe UI Semibold" panose="020B0702040204020203" pitchFamily="34" charset="0"/>
                <a:cs typeface="Segoe UI Semibold" panose="020B0702040204020203" pitchFamily="34" charset="0"/>
              </a:rPr>
              <a:t>Any developer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app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6276456"/>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8058988"/>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8058978"/>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111" name="Rectangle 110"/>
          <p:cNvSpPr/>
          <p:nvPr/>
        </p:nvSpPr>
        <p:spPr bwMode="auto">
          <a:xfrm>
            <a:off x="208522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112" name="Rectangle 111"/>
          <p:cNvSpPr/>
          <p:nvPr/>
        </p:nvSpPr>
        <p:spPr bwMode="auto">
          <a:xfrm>
            <a:off x="-9979"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Tree>
    <p:extLst>
      <p:ext uri="{BB962C8B-B14F-4D97-AF65-F5344CB8AC3E}">
        <p14:creationId xmlns:p14="http://schemas.microsoft.com/office/powerpoint/2010/main" val="1294059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483431" y="2771915"/>
            <a:ext cx="4709357" cy="1165754"/>
          </a:xfrm>
        </p:spPr>
        <p:txBody>
          <a:bodyPr anchor="ctr"/>
          <a:lstStyle/>
          <a:p>
            <a:pPr>
              <a:lnSpc>
                <a:spcPct val="150000"/>
              </a:lnSpc>
            </a:pPr>
            <a:r>
              <a:rPr lang="en-US" sz="3672" dirty="0">
                <a:solidFill>
                  <a:schemeClr val="bg1"/>
                </a:solidFill>
                <a:latin typeface="Segoe UI Semibold" panose="020B0702040204020203" pitchFamily="34" charset="0"/>
                <a:cs typeface="Segoe UI Semibold" panose="020B0702040204020203" pitchFamily="34" charset="0"/>
              </a:rPr>
              <a:t>Any developer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app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8057081"/>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2711616"/>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8054780"/>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111" name="Rectangle 110"/>
          <p:cNvSpPr/>
          <p:nvPr/>
        </p:nvSpPr>
        <p:spPr bwMode="auto">
          <a:xfrm>
            <a:off x="2089558"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112" name="Rectangle 111"/>
          <p:cNvSpPr/>
          <p:nvPr/>
        </p:nvSpPr>
        <p:spPr bwMode="auto">
          <a:xfrm>
            <a:off x="-9492"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Tree>
    <p:extLst>
      <p:ext uri="{BB962C8B-B14F-4D97-AF65-F5344CB8AC3E}">
        <p14:creationId xmlns:p14="http://schemas.microsoft.com/office/powerpoint/2010/main" val="3301885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483431" y="2771915"/>
            <a:ext cx="4709357" cy="1165754"/>
          </a:xfrm>
        </p:spPr>
        <p:txBody>
          <a:bodyPr anchor="ctr"/>
          <a:lstStyle/>
          <a:p>
            <a:pPr>
              <a:lnSpc>
                <a:spcPct val="150000"/>
              </a:lnSpc>
            </a:pPr>
            <a:r>
              <a:rPr lang="en-US" sz="3672" dirty="0">
                <a:solidFill>
                  <a:schemeClr val="bg1"/>
                </a:solidFill>
                <a:latin typeface="Segoe UI Semibold" panose="020B0702040204020203" pitchFamily="34" charset="0"/>
                <a:cs typeface="Segoe UI Semibold" panose="020B0702040204020203" pitchFamily="34" charset="0"/>
              </a:rPr>
              <a:t>Any developer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app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6273096"/>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929553"/>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6275018"/>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11" name="Rectangle 110"/>
          <p:cNvSpPr/>
          <p:nvPr/>
        </p:nvSpPr>
        <p:spPr bwMode="auto">
          <a:xfrm>
            <a:off x="208763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112" name="Rectangle 111"/>
          <p:cNvSpPr/>
          <p:nvPr/>
        </p:nvSpPr>
        <p:spPr bwMode="auto">
          <a:xfrm>
            <a:off x="-10927"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Tree>
    <p:extLst>
      <p:ext uri="{BB962C8B-B14F-4D97-AF65-F5344CB8AC3E}">
        <p14:creationId xmlns:p14="http://schemas.microsoft.com/office/powerpoint/2010/main" val="395750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483431" y="2771915"/>
            <a:ext cx="4709357" cy="1165754"/>
          </a:xfrm>
        </p:spPr>
        <p:txBody>
          <a:bodyPr anchor="ctr"/>
          <a:lstStyle/>
          <a:p>
            <a:pPr>
              <a:lnSpc>
                <a:spcPct val="150000"/>
              </a:lnSpc>
            </a:pPr>
            <a:r>
              <a:rPr lang="en-US" sz="3672" dirty="0">
                <a:solidFill>
                  <a:schemeClr val="bg1"/>
                </a:solidFill>
                <a:latin typeface="Segoe UI Semibold" panose="020B0702040204020203" pitchFamily="34" charset="0"/>
                <a:cs typeface="Segoe UI Semibold" panose="020B0702040204020203" pitchFamily="34" charset="0"/>
              </a:rPr>
              <a:t>Any developer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app </a:t>
            </a:r>
            <a:br>
              <a:rPr lang="en-US" sz="3672" dirty="0">
                <a:solidFill>
                  <a:schemeClr val="bg1"/>
                </a:solidFill>
                <a:latin typeface="Segoe UI Semibold" panose="020B0702040204020203" pitchFamily="34" charset="0"/>
                <a:cs typeface="Segoe UI Semibold" panose="020B0702040204020203" pitchFamily="34" charset="0"/>
              </a:rPr>
            </a:br>
            <a:r>
              <a:rPr lang="en-US" sz="3672" dirty="0">
                <a:solidFill>
                  <a:schemeClr val="bg1"/>
                </a:solidFill>
                <a:latin typeface="Segoe UI Semibold" panose="020B0702040204020203" pitchFamily="34" charset="0"/>
                <a:cs typeface="Segoe UI Semibold" panose="020B0702040204020203" pitchFamily="34" charset="0"/>
              </a:rPr>
              <a:t>Any platform</a:t>
            </a:r>
          </a:p>
        </p:txBody>
      </p:sp>
      <p:cxnSp>
        <p:nvCxnSpPr>
          <p:cNvPr id="14" name="Straight Connector 13"/>
          <p:cNvCxnSpPr>
            <a:cxnSpLocks/>
          </p:cNvCxnSpPr>
          <p:nvPr/>
        </p:nvCxnSpPr>
        <p:spPr>
          <a:xfrm flipV="1">
            <a:off x="2088641"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4189205" y="-1"/>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V="1">
            <a:off x="6288446" y="-22248"/>
            <a:ext cx="1" cy="6994525"/>
          </a:xfrm>
          <a:prstGeom prst="line">
            <a:avLst/>
          </a:prstGeom>
          <a:ln>
            <a:solidFill>
              <a:srgbClr val="0063B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9718" y="-6275051"/>
            <a:ext cx="2098359" cy="17800964"/>
            <a:chOff x="6527529" y="-2665540"/>
            <a:chExt cx="2057401" cy="17453510"/>
          </a:xfrm>
        </p:grpSpPr>
        <p:sp>
          <p:nvSpPr>
            <p:cNvPr id="9" name="Rectangle 8"/>
            <p:cNvSpPr/>
            <p:nvPr/>
          </p:nvSpPr>
          <p:spPr bwMode="auto">
            <a:xfrm>
              <a:off x="6527529" y="8236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60" name="Rectangle 59"/>
            <p:cNvSpPr/>
            <p:nvPr/>
          </p:nvSpPr>
          <p:spPr bwMode="auto">
            <a:xfrm>
              <a:off x="6527529" y="256766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67" name="Rectangle 66"/>
            <p:cNvSpPr/>
            <p:nvPr/>
          </p:nvSpPr>
          <p:spPr bwMode="auto">
            <a:xfrm>
              <a:off x="6527529" y="431395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68" name="Rectangle 67"/>
            <p:cNvSpPr/>
            <p:nvPr/>
          </p:nvSpPr>
          <p:spPr bwMode="auto">
            <a:xfrm>
              <a:off x="6527529" y="606025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
          <p:nvSpPr>
            <p:cNvPr id="69" name="Rectangle 68"/>
            <p:cNvSpPr/>
            <p:nvPr/>
          </p:nvSpPr>
          <p:spPr bwMode="auto">
            <a:xfrm>
              <a:off x="6527529" y="780655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sp>
          <p:nvSpPr>
            <p:cNvPr id="70" name="Rectangle 69"/>
            <p:cNvSpPr/>
            <p:nvPr/>
          </p:nvSpPr>
          <p:spPr bwMode="auto">
            <a:xfrm>
              <a:off x="6527529" y="955285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XAMARIN STUDIO</a:t>
              </a:r>
            </a:p>
          </p:txBody>
        </p:sp>
        <p:sp>
          <p:nvSpPr>
            <p:cNvPr id="71" name="Rectangle 70"/>
            <p:cNvSpPr/>
            <p:nvPr/>
          </p:nvSpPr>
          <p:spPr bwMode="auto">
            <a:xfrm>
              <a:off x="6527529" y="1129915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EMACS</a:t>
              </a:r>
            </a:p>
          </p:txBody>
        </p:sp>
        <p:sp>
          <p:nvSpPr>
            <p:cNvPr id="72" name="Rectangle 71"/>
            <p:cNvSpPr/>
            <p:nvPr/>
          </p:nvSpPr>
          <p:spPr bwMode="auto">
            <a:xfrm>
              <a:off x="6527529" y="1304544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VIM</a:t>
              </a:r>
            </a:p>
          </p:txBody>
        </p:sp>
        <p:sp>
          <p:nvSpPr>
            <p:cNvPr id="76" name="Rectangle 75"/>
            <p:cNvSpPr/>
            <p:nvPr/>
          </p:nvSpPr>
          <p:spPr bwMode="auto">
            <a:xfrm>
              <a:off x="6527529" y="-2665540"/>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VISUAL STUDIO</a:t>
              </a:r>
            </a:p>
          </p:txBody>
        </p:sp>
        <p:sp>
          <p:nvSpPr>
            <p:cNvPr id="77" name="Rectangle 76"/>
            <p:cNvSpPr/>
            <p:nvPr/>
          </p:nvSpPr>
          <p:spPr bwMode="auto">
            <a:xfrm>
              <a:off x="6527529" y="-92151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CODE</a:t>
              </a:r>
            </a:p>
          </p:txBody>
        </p:sp>
      </p:grpSp>
      <p:grpSp>
        <p:nvGrpSpPr>
          <p:cNvPr id="16" name="Group 15"/>
          <p:cNvGrpSpPr/>
          <p:nvPr/>
        </p:nvGrpSpPr>
        <p:grpSpPr>
          <a:xfrm>
            <a:off x="2088489" y="-9838144"/>
            <a:ext cx="2098359" cy="21363089"/>
            <a:chOff x="-10449038" y="-6944906"/>
            <a:chExt cx="2057401" cy="20946106"/>
          </a:xfrm>
        </p:grpSpPr>
        <p:sp>
          <p:nvSpPr>
            <p:cNvPr id="79" name="Rectangle 78"/>
            <p:cNvSpPr/>
            <p:nvPr/>
          </p:nvSpPr>
          <p:spPr bwMode="auto">
            <a:xfrm>
              <a:off x="-10449038"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0" name="Rectangle 79"/>
            <p:cNvSpPr/>
            <p:nvPr/>
          </p:nvSpPr>
          <p:spPr bwMode="auto">
            <a:xfrm>
              <a:off x="-10449038"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1" name="Rectangle 80"/>
            <p:cNvSpPr/>
            <p:nvPr/>
          </p:nvSpPr>
          <p:spPr bwMode="auto">
            <a:xfrm>
              <a:off x="-10449038"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2" name="Rectangle 81"/>
            <p:cNvSpPr/>
            <p:nvPr/>
          </p:nvSpPr>
          <p:spPr bwMode="auto">
            <a:xfrm>
              <a:off x="-10449038"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3" name="Rectangle 82"/>
            <p:cNvSpPr/>
            <p:nvPr/>
          </p:nvSpPr>
          <p:spPr bwMode="auto">
            <a:xfrm>
              <a:off x="-10449038"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ASP.NET</a:t>
              </a:r>
            </a:p>
          </p:txBody>
        </p:sp>
        <p:sp>
          <p:nvSpPr>
            <p:cNvPr id="84" name="Rectangle 83"/>
            <p:cNvSpPr/>
            <p:nvPr/>
          </p:nvSpPr>
          <p:spPr bwMode="auto">
            <a:xfrm>
              <a:off x="-10449038"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5" name="Rectangle 84"/>
            <p:cNvSpPr/>
            <p:nvPr/>
          </p:nvSpPr>
          <p:spPr bwMode="auto">
            <a:xfrm>
              <a:off x="-10449038"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86" name="Rectangle 85"/>
            <p:cNvSpPr/>
            <p:nvPr/>
          </p:nvSpPr>
          <p:spPr bwMode="auto">
            <a:xfrm>
              <a:off x="-10449038"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NODE.JS</a:t>
              </a:r>
            </a:p>
          </p:txBody>
        </p:sp>
        <p:sp>
          <p:nvSpPr>
            <p:cNvPr id="87" name="Rectangle 86"/>
            <p:cNvSpPr/>
            <p:nvPr/>
          </p:nvSpPr>
          <p:spPr bwMode="auto">
            <a:xfrm>
              <a:off x="-10449038"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PYTHON</a:t>
              </a:r>
            </a:p>
          </p:txBody>
        </p:sp>
        <p:sp>
          <p:nvSpPr>
            <p:cNvPr id="88" name="Rectangle 87"/>
            <p:cNvSpPr/>
            <p:nvPr/>
          </p:nvSpPr>
          <p:spPr bwMode="auto">
            <a:xfrm>
              <a:off x="-10449038"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HTML/JS</a:t>
              </a:r>
            </a:p>
          </p:txBody>
        </p:sp>
        <p:sp>
          <p:nvSpPr>
            <p:cNvPr id="89" name="Rectangle 88"/>
            <p:cNvSpPr/>
            <p:nvPr/>
          </p:nvSpPr>
          <p:spPr bwMode="auto">
            <a:xfrm>
              <a:off x="-10449038"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ASP.NET</a:t>
              </a:r>
            </a:p>
          </p:txBody>
        </p:sp>
        <p:sp>
          <p:nvSpPr>
            <p:cNvPr id="90" name="Rectangle 89"/>
            <p:cNvSpPr/>
            <p:nvPr/>
          </p:nvSpPr>
          <p:spPr bwMode="auto">
            <a:xfrm>
              <a:off x="-10449038"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grpSp>
      <p:grpSp>
        <p:nvGrpSpPr>
          <p:cNvPr id="11" name="Group 10"/>
          <p:cNvGrpSpPr/>
          <p:nvPr/>
        </p:nvGrpSpPr>
        <p:grpSpPr>
          <a:xfrm>
            <a:off x="4186397" y="-11620178"/>
            <a:ext cx="2098359" cy="24925194"/>
            <a:chOff x="-8361821" y="-6944906"/>
            <a:chExt cx="2057401" cy="24438683"/>
          </a:xfrm>
        </p:grpSpPr>
        <p:sp>
          <p:nvSpPr>
            <p:cNvPr id="92" name="Rectangle 91"/>
            <p:cNvSpPr/>
            <p:nvPr/>
          </p:nvSpPr>
          <p:spPr bwMode="auto">
            <a:xfrm>
              <a:off x="-8361821" y="-345572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WINDOWS VM</a:t>
              </a:r>
            </a:p>
          </p:txBody>
        </p:sp>
        <p:sp>
          <p:nvSpPr>
            <p:cNvPr id="93" name="Rectangle 92"/>
            <p:cNvSpPr/>
            <p:nvPr/>
          </p:nvSpPr>
          <p:spPr bwMode="auto">
            <a:xfrm>
              <a:off x="-8361821" y="-171170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 DEVICE</a:t>
              </a:r>
            </a:p>
          </p:txBody>
        </p:sp>
        <p:sp>
          <p:nvSpPr>
            <p:cNvPr id="94" name="Rectangle 93"/>
            <p:cNvSpPr/>
            <p:nvPr/>
          </p:nvSpPr>
          <p:spPr bwMode="auto">
            <a:xfrm>
              <a:off x="-8361821" y="3459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95" name="Rectangle 94"/>
            <p:cNvSpPr/>
            <p:nvPr/>
          </p:nvSpPr>
          <p:spPr bwMode="auto">
            <a:xfrm>
              <a:off x="-8361821" y="178089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96" name="Rectangle 95"/>
            <p:cNvSpPr/>
            <p:nvPr/>
          </p:nvSpPr>
          <p:spPr bwMode="auto">
            <a:xfrm>
              <a:off x="-8361821" y="352718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sp>
          <p:nvSpPr>
            <p:cNvPr id="97" name="Rectangle 96"/>
            <p:cNvSpPr/>
            <p:nvPr/>
          </p:nvSpPr>
          <p:spPr bwMode="auto">
            <a:xfrm>
              <a:off x="-8361821" y="5273487"/>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LINUX VM</a:t>
              </a:r>
            </a:p>
          </p:txBody>
        </p:sp>
        <p:sp>
          <p:nvSpPr>
            <p:cNvPr id="98" name="Rectangle 97"/>
            <p:cNvSpPr/>
            <p:nvPr/>
          </p:nvSpPr>
          <p:spPr bwMode="auto">
            <a:xfrm>
              <a:off x="-8361821" y="70197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a:t>
              </a:r>
            </a:p>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99" name="Rectangle 98"/>
            <p:cNvSpPr/>
            <p:nvPr/>
          </p:nvSpPr>
          <p:spPr bwMode="auto">
            <a:xfrm>
              <a:off x="-8361821" y="8766083"/>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VM</a:t>
              </a:r>
            </a:p>
          </p:txBody>
        </p:sp>
        <p:sp>
          <p:nvSpPr>
            <p:cNvPr id="100" name="Rectangle 99"/>
            <p:cNvSpPr/>
            <p:nvPr/>
          </p:nvSpPr>
          <p:spPr bwMode="auto">
            <a:xfrm>
              <a:off x="-8361821" y="10512381"/>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ANDROID</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1" name="Rectangle 100"/>
            <p:cNvSpPr/>
            <p:nvPr/>
          </p:nvSpPr>
          <p:spPr bwMode="auto">
            <a:xfrm>
              <a:off x="-8361821" y="12258679"/>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CONTAINER SERVICE</a:t>
              </a:r>
            </a:p>
          </p:txBody>
        </p:sp>
        <p:sp>
          <p:nvSpPr>
            <p:cNvPr id="102" name="Rectangle 101"/>
            <p:cNvSpPr/>
            <p:nvPr/>
          </p:nvSpPr>
          <p:spPr bwMode="auto">
            <a:xfrm>
              <a:off x="-8361821" y="-694490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a:t>
              </a:r>
              <a:b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LINUX VM</a:t>
              </a:r>
            </a:p>
          </p:txBody>
        </p:sp>
        <p:sp>
          <p:nvSpPr>
            <p:cNvPr id="103" name="Rectangle 102"/>
            <p:cNvSpPr/>
            <p:nvPr/>
          </p:nvSpPr>
          <p:spPr bwMode="auto">
            <a:xfrm>
              <a:off x="-8361821" y="-5200885"/>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06" name="Rectangle 105"/>
            <p:cNvSpPr/>
            <p:nvPr/>
          </p:nvSpPr>
          <p:spPr bwMode="auto">
            <a:xfrm>
              <a:off x="-8361821" y="14004958"/>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WINDOWS DEVICE</a:t>
              </a:r>
            </a:p>
          </p:txBody>
        </p:sp>
        <p:sp>
          <p:nvSpPr>
            <p:cNvPr id="107" name="Rectangle 106"/>
            <p:cNvSpPr/>
            <p:nvPr/>
          </p:nvSpPr>
          <p:spPr bwMode="auto">
            <a:xfrm>
              <a:off x="-8361821" y="15751256"/>
              <a:ext cx="2057401" cy="1742521"/>
            </a:xfrm>
            <a:prstGeom prst="rect">
              <a:avLst/>
            </a:prstGeom>
            <a:solidFill>
              <a:srgbClr val="0063B4"/>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WEB APP</a:t>
              </a:r>
            </a:p>
          </p:txBody>
        </p:sp>
      </p:grpSp>
      <p:sp>
        <p:nvSpPr>
          <p:cNvPr id="110" name="Rectangle 109"/>
          <p:cNvSpPr/>
          <p:nvPr/>
        </p:nvSpPr>
        <p:spPr bwMode="auto">
          <a:xfrm>
            <a:off x="4184993"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iOS </a:t>
            </a:r>
            <a:b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DEVICE</a:t>
            </a:r>
          </a:p>
        </p:txBody>
      </p:sp>
      <p:sp>
        <p:nvSpPr>
          <p:cNvPr id="111" name="Rectangle 110"/>
          <p:cNvSpPr/>
          <p:nvPr/>
        </p:nvSpPr>
        <p:spPr bwMode="auto">
          <a:xfrm>
            <a:off x="2087636"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856"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a:t>
            </a:r>
          </a:p>
        </p:txBody>
      </p:sp>
      <p:sp>
        <p:nvSpPr>
          <p:cNvPr id="112" name="Rectangle 111"/>
          <p:cNvSpPr/>
          <p:nvPr/>
        </p:nvSpPr>
        <p:spPr bwMode="auto">
          <a:xfrm>
            <a:off x="-10927" y="2621617"/>
            <a:ext cx="2098359" cy="1777210"/>
          </a:xfrm>
          <a:prstGeom prst="rect">
            <a:avLst/>
          </a:prstGeom>
          <a:solidFill>
            <a:srgbClr val="00B050"/>
          </a:solidFill>
          <a:ln>
            <a:solidFill>
              <a:srgbClr val="4EB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VISUAL STUDIO</a:t>
            </a:r>
          </a:p>
        </p:txBody>
      </p:sp>
    </p:spTree>
    <p:extLst>
      <p:ext uri="{BB962C8B-B14F-4D97-AF65-F5344CB8AC3E}">
        <p14:creationId xmlns:p14="http://schemas.microsoft.com/office/powerpoint/2010/main" val="157327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250"/>
                                        <p:tgtEl>
                                          <p:spTgt spid="11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fade">
                                      <p:cBhvr>
                                        <p:cTn id="11" dur="250"/>
                                        <p:tgtEl>
                                          <p:spTgt spid="11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Lst>
  </p:timing>
</p:sld>
</file>

<file path=ppt/theme/theme1.xml><?xml version="1.0" encoding="utf-8"?>
<a:theme xmlns:a="http://schemas.openxmlformats.org/drawingml/2006/main" name="5-50002_Ignite_Breakout_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10.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12.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13.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4.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5.xml><?xml version="1.0" encoding="utf-8"?>
<a:theme xmlns:a="http://schemas.openxmlformats.org/drawingml/2006/main" name="1_COLOR TEMPLATE">
  <a:themeElements>
    <a:clrScheme name="BT - Blue">
      <a:dk1>
        <a:srgbClr val="505050"/>
      </a:dk1>
      <a:lt1>
        <a:srgbClr val="FFFFFF"/>
      </a:lt1>
      <a:dk2>
        <a:srgbClr val="0078D7"/>
      </a:dk2>
      <a:lt2>
        <a:srgbClr val="CDF4FF"/>
      </a:lt2>
      <a:accent1>
        <a:srgbClr val="002050"/>
      </a:accent1>
      <a:accent2>
        <a:srgbClr val="D83B01"/>
      </a:accent2>
      <a:accent3>
        <a:srgbClr val="5C2D91"/>
      </a:accent3>
      <a:accent4>
        <a:srgbClr val="004B50"/>
      </a:accent4>
      <a:accent5>
        <a:srgbClr val="B4009E"/>
      </a:accent5>
      <a:accent6>
        <a:srgbClr val="32145A"/>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72066CE1-B97F-4770-BA79-1EC902D820FE}"/>
    </a:ext>
  </a:extLst>
</a:theme>
</file>

<file path=ppt/theme/theme16.xml><?xml version="1.0" encoding="utf-8"?>
<a:theme xmlns:a="http://schemas.openxmlformats.org/drawingml/2006/main" name="4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D9D45150-3EE9-4C52-82F9-315450C63967}" vid="{EEFE7FD0-7023-44C8-BDB7-7E79FCBC373E}"/>
    </a:ext>
  </a:extLst>
</a:theme>
</file>

<file path=ppt/theme/theme17.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8.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F021C999-7B3A-DD4B-A630-F0BB99759982}" vid="{2AC5765B-F6DA-3D4E-ACA2-9EAB5990A0C1}"/>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6.xml><?xml version="1.0" encoding="utf-8"?>
<a:theme xmlns:a="http://schemas.openxmlformats.org/drawingml/2006/main" name="2_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LIVE_SlideTemplate.potx" id="{3F6864FD-FA71-4544-ABEA-6B3A95C07F2A}" vid="{D42BD578-B3F0-4045-8CF8-2450F9F10828}"/>
    </a:ext>
  </a:extLst>
</a:theme>
</file>

<file path=ppt/theme/theme7.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8.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9.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Microsoft_Ignite_2016_16x9_Template_draft</Template>
  <TotalTime>0</TotalTime>
  <Words>3728</Words>
  <Application>Microsoft Office PowerPoint</Application>
  <PresentationFormat>Custom</PresentationFormat>
  <Paragraphs>815</Paragraphs>
  <Slides>43</Slides>
  <Notes>33</Notes>
  <HiddenSlides>10</HiddenSlides>
  <MMClips>1</MMClips>
  <ScaleCrop>false</ScaleCrop>
  <HeadingPairs>
    <vt:vector size="8" baseType="variant">
      <vt:variant>
        <vt:lpstr>Fonts Used</vt:lpstr>
      </vt:variant>
      <vt:variant>
        <vt:i4>15</vt:i4>
      </vt:variant>
      <vt:variant>
        <vt:lpstr>Theme</vt:lpstr>
      </vt:variant>
      <vt:variant>
        <vt:i4>18</vt:i4>
      </vt:variant>
      <vt:variant>
        <vt:lpstr>Embedded OLE Servers</vt:lpstr>
      </vt:variant>
      <vt:variant>
        <vt:i4>1</vt:i4>
      </vt:variant>
      <vt:variant>
        <vt:lpstr>Slide Titles</vt:lpstr>
      </vt:variant>
      <vt:variant>
        <vt:i4>43</vt:i4>
      </vt:variant>
    </vt:vector>
  </HeadingPairs>
  <TitlesOfParts>
    <vt:vector size="77" baseType="lpstr">
      <vt:lpstr>ＭＳ Ｐゴシック</vt:lpstr>
      <vt:lpstr>ＭＳ Ｐゴシック</vt:lpstr>
      <vt:lpstr>Arial</vt:lpstr>
      <vt:lpstr>Arial Unicode MS</vt:lpstr>
      <vt:lpstr>Calibri</vt:lpstr>
      <vt:lpstr>Consolas</vt:lpstr>
      <vt:lpstr>Helvetica Light</vt:lpstr>
      <vt:lpstr>Lucida Console</vt:lpstr>
      <vt:lpstr>Segoe Light</vt:lpstr>
      <vt:lpstr>Segoe Pro Black</vt:lpstr>
      <vt:lpstr>Segoe UI</vt:lpstr>
      <vt:lpstr>Segoe UI Light</vt:lpstr>
      <vt:lpstr>Segoe UI Semibold</vt:lpstr>
      <vt:lpstr>Segoe UI Semilight</vt:lpstr>
      <vt:lpstr>Wingdings</vt:lpstr>
      <vt:lpstr>5-50002_Ignite_Breakout_Template</vt:lpstr>
      <vt:lpstr>Connect(); 2016 (Remove)</vt:lpstr>
      <vt:lpstr>5-50057_TechSummit_FY17_Light</vt:lpstr>
      <vt:lpstr>5-30629_Build_Template_WHITE</vt:lpstr>
      <vt:lpstr>Connect_2016_Template_Light</vt:lpstr>
      <vt:lpstr>2_Connect_2016_Template_Light</vt:lpstr>
      <vt:lpstr>Microsoft AzureCon 2015 Template - Color</vt:lpstr>
      <vt:lpstr>6-30537_Envision 2016 Keynote Template</vt:lpstr>
      <vt:lpstr>1_Azure_2015</vt:lpstr>
      <vt:lpstr>1_BUILD CHARCOAL BACKGROUND</vt:lpstr>
      <vt:lpstr>1_5-50002_Ignite_Breakout_Template</vt:lpstr>
      <vt:lpstr>2_5-30721_Build_2016_Template_Light</vt:lpstr>
      <vt:lpstr>LIGHT COLOR TEMPLATE</vt:lpstr>
      <vt:lpstr>1_5-30721_Build_2016_Template_Light</vt:lpstr>
      <vt:lpstr>1_COLOR TEMPLATE</vt:lpstr>
      <vt:lpstr>4_5-30721_Build_2016_Template_Light</vt:lpstr>
      <vt:lpstr>1_Microsoft AzureCon 2015 Template - Color</vt:lpstr>
      <vt:lpstr>Office Theme</vt:lpstr>
      <vt:lpstr>Image</vt:lpstr>
      <vt:lpstr>PowerPoint Presentation</vt:lpstr>
      <vt:lpstr>Winter of Xamarin</vt:lpstr>
      <vt:lpstr>PowerPoint Presentation</vt:lpstr>
      <vt:lpstr>Any developer Any app Any platform</vt:lpstr>
      <vt:lpstr>Any developer  Any app  Any platform</vt:lpstr>
      <vt:lpstr>Any developer  Any app  Any platform</vt:lpstr>
      <vt:lpstr>Any developer  Any app  Any platform</vt:lpstr>
      <vt:lpstr>Any developer  Any app  Any platform</vt:lpstr>
      <vt:lpstr>Any developer  Any app  Any platform</vt:lpstr>
      <vt:lpstr>Any developer  Any app  Any platform</vt:lpstr>
      <vt:lpstr>PowerPoint Presentation</vt:lpstr>
      <vt:lpstr>PowerPoint Presentation</vt:lpstr>
      <vt:lpstr>Architecting mobile apps</vt:lpstr>
      <vt:lpstr>Silo approach</vt:lpstr>
      <vt:lpstr>What is Native?</vt:lpstr>
      <vt:lpstr>PowerPoint Presentation</vt:lpstr>
      <vt:lpstr>Silo approach</vt:lpstr>
      <vt:lpstr>Write once, run anywhere</vt:lpstr>
      <vt:lpstr>Xamarin’s unique approach</vt:lpstr>
      <vt:lpstr>Windows APIs</vt:lpstr>
      <vt:lpstr>iOS—100% API coverage</vt:lpstr>
      <vt:lpstr>Android—100% API coverage</vt:lpstr>
      <vt:lpstr>Code sharing stats</vt:lpstr>
      <vt:lpstr>Native performance</vt:lpstr>
      <vt:lpstr>✓ Always up-to-date</vt:lpstr>
      <vt:lpstr>Xamarin for Visual Studio</vt:lpstr>
      <vt:lpstr>PowerPoint Presentation</vt:lpstr>
      <vt:lpstr>Meet Xamarin.Forms</vt:lpstr>
      <vt:lpstr>Xamarin development approaches</vt:lpstr>
      <vt:lpstr>What’s included</vt:lpstr>
      <vt:lpstr>Native UI from shared code</vt:lpstr>
      <vt:lpstr>Open source—open.xamarin.com</vt:lpstr>
      <vt:lpstr>Download Resources</vt:lpstr>
      <vt:lpstr>PowerPoint Presentation</vt:lpstr>
      <vt:lpstr>PowerPoint Presentation</vt:lpstr>
      <vt:lpstr>PowerPoint Presentation</vt:lpstr>
      <vt:lpstr>PowerPoint Presentation</vt:lpstr>
      <vt:lpstr>PowerPoint Presentation</vt:lpstr>
      <vt:lpstr>PowerPoint Presentation</vt:lpstr>
      <vt:lpstr>Build apps faster and easier</vt:lpstr>
      <vt:lpstr>PowerPoint Presentation</vt:lpstr>
      <vt:lpstr>Demo</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2016-07-14T12:34:12Z</dcterms:created>
  <dcterms:modified xsi:type="dcterms:W3CDTF">2017-06-14T05:27:02Z</dcterms:modified>
  <cp:category/>
</cp:coreProperties>
</file>